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36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D3849A5-9F4D-4A09-A59B-7FF05528B61C}"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CE3FB9-7C5F-475C-A5B2-2307BE906BC7}" type="datetimeFigureOut">
              <a:rPr lang="en-US" smtClean="0"/>
              <a:pPr/>
              <a:t>11/26/2013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3849A5-9F4D-4A09-A59B-7FF05528B6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7CE3FB9-7C5F-475C-A5B2-2307BE906BC7}" type="datetimeFigureOut">
              <a:rPr lang="en-US" smtClean="0"/>
              <a:pPr/>
              <a:t>11/26/2013</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AD3849A5-9F4D-4A09-A59B-7FF05528B6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7CE3FB9-7C5F-475C-A5B2-2307BE906BC7}" type="datetimeFigureOut">
              <a:rPr lang="en-US" smtClean="0"/>
              <a:pPr/>
              <a:t>11/26/2013</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D3849A5-9F4D-4A09-A59B-7FF05528B61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0.gif"/><Relationship Id="rId2" Type="http://schemas.openxmlformats.org/officeDocument/2006/relationships/audio" Target="../media/audio2.wav"/><Relationship Id="rId1" Type="http://schemas.openxmlformats.org/officeDocument/2006/relationships/tags" Target="../tags/tag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dirty="0" smtClean="0"/>
              <a:t>AJAX</a:t>
            </a:r>
            <a:br>
              <a:rPr lang="en-US" sz="8000" dirty="0" smtClean="0"/>
            </a:br>
            <a:endParaRPr lang="en-US" sz="8000" dirty="0"/>
          </a:p>
        </p:txBody>
      </p:sp>
      <p:sp>
        <p:nvSpPr>
          <p:cNvPr id="3" name="Subtitle 2"/>
          <p:cNvSpPr>
            <a:spLocks noGrp="1"/>
          </p:cNvSpPr>
          <p:nvPr>
            <p:ph type="subTitle" idx="1"/>
          </p:nvPr>
        </p:nvSpPr>
        <p:spPr/>
        <p:txBody>
          <a:bodyPr>
            <a:normAutofit/>
          </a:bodyPr>
          <a:lstStyle/>
          <a:p>
            <a:r>
              <a:rPr lang="en-US" sz="4400" dirty="0" smtClean="0"/>
              <a:t>A Greek story</a:t>
            </a:r>
            <a:endParaRPr lang="en-US" sz="4400" dirty="0"/>
          </a:p>
        </p:txBody>
      </p:sp>
      <p:pic>
        <p:nvPicPr>
          <p:cNvPr id="7170" name="Picture 2" descr="http://t3.gstatic.com/images?q=tbn:ANd9GcQZf3XXXNvG9p_xIzb_c04e7OA2thwNB4JQXp05IaeQEgldNyZiyQ"/>
          <p:cNvPicPr>
            <a:picLocks noChangeAspect="1" noChangeArrowheads="1"/>
          </p:cNvPicPr>
          <p:nvPr/>
        </p:nvPicPr>
        <p:blipFill>
          <a:blip r:embed="rId3" cstate="print"/>
          <a:srcRect/>
          <a:stretch>
            <a:fillRect/>
          </a:stretch>
        </p:blipFill>
        <p:spPr bwMode="auto">
          <a:xfrm>
            <a:off x="4267200" y="1066800"/>
            <a:ext cx="4602866" cy="2438400"/>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71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i="1" dirty="0"/>
              <a:t> </a:t>
            </a:r>
            <a:r>
              <a:rPr lang="en-US" i="1" dirty="0" smtClean="0"/>
              <a:t>                     A long ,long time ago there was a hero from the Trojan war named Ajax.  Ajax was the king of  Salamis. Ajax was a big and strong man and was a great fighter only one   other person was better then him.</a:t>
            </a:r>
            <a:endParaRPr lang="en-US" i="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62000" y="1905000"/>
            <a:ext cx="7772400" cy="4572000"/>
          </a:xfrm>
        </p:spPr>
        <p:txBody>
          <a:bodyPr/>
          <a:lstStyle/>
          <a:p>
            <a:pPr>
              <a:buNone/>
            </a:pPr>
            <a:r>
              <a:rPr lang="en-US" i="1" dirty="0" smtClean="0"/>
              <a:t>  His cousin Achilles. Achilles was killed so Ajax went to retrieve his body.  When Ajax had  brought his body back he thought that his cousin a warrior who had died in battle should be buried with his armor.</a:t>
            </a:r>
            <a:endParaRPr lang="en-US" i="1" dirty="0"/>
          </a:p>
        </p:txBody>
      </p:sp>
      <p:pic>
        <p:nvPicPr>
          <p:cNvPr id="5122" name="Picture 2" descr="http://t3.gstatic.com/images?q=tbn:ANd9GcSy7NfttPMt7Yohp_teFVu8MDihujaBKcu7D9GuKvW3Jix5a1vf9g"/>
          <p:cNvPicPr>
            <a:picLocks noChangeAspect="1" noChangeArrowheads="1"/>
          </p:cNvPicPr>
          <p:nvPr/>
        </p:nvPicPr>
        <p:blipFill>
          <a:blip r:embed="rId3" cstate="print"/>
          <a:srcRect/>
          <a:stretch>
            <a:fillRect/>
          </a:stretch>
        </p:blipFill>
        <p:spPr bwMode="auto">
          <a:xfrm>
            <a:off x="762000" y="4267200"/>
            <a:ext cx="2077069" cy="1676400"/>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8.88889E-6 4.44444E-6 C 0.00921 0.00301 0.01824 0.00579 0.02726 0.00903 C 0.03334 0.01111 0.04549 0.01505 0.04549 0.01505 C 0.09324 0.01412 0.1408 0.01389 0.18855 0.01204 C 0.2007 0.01157 0.2132 4.44444E-6 0.22501 -0.00301 C 0.24202 -0.01204 0.25747 -0.01852 0.27501 -0.02431 C 0.29758 -0.03935 0.2691 -0.02176 0.29549 -0.03333 C 0.32362 -0.0456 0.28942 -0.03449 0.31129 -0.04236 C 0.33751 -0.05185 0.36407 -0.05556 0.3908 -0.06065 C 0.43021 -0.05856 0.46355 -0.0544 0.50226 -0.05162 C 0.51633 -0.04884 0.52692 -0.04236 0.5408 -0.03935 C 0.55053 -0.03102 0.55643 -0.02986 0.56824 -0.02731 C 0.58716 -0.01898 0.60747 -0.01528 0.62726 -0.01204 C 0.65226 -0.01296 0.67726 -0.01227 0.70226 -0.01505 C 0.70504 -0.01528 0.70643 -0.01991 0.70903 -0.0213 C 0.71407 -0.02431 0.7198 -0.02477 0.72501 -0.02731 C 0.73612 -0.03287 0.74532 -0.03819 0.75678 -0.04236 C 0.77136 -0.04769 0.78455 -0.05694 0.79775 -0.06667 C 0.8007 -0.06875 0.80365 -0.07106 0.80678 -0.07269 C 0.81129 -0.075 0.82049 -0.0787 0.82049 -0.0787 C 0.82275 -0.08079 0.82483 -0.08356 0.82726 -0.08495 C 0.83004 -0.08657 0.83369 -0.08565 0.83629 -0.08796 C 0.83837 -0.09005 0.8389 -0.09444 0.8408 -0.09699 C 0.84358 -0.10046 0.84705 -0.10255 0.85001 -0.10602 C 0.86442 -0.12315 0.86945 -0.13241 0.88612 -0.14537 C 0.89515 -0.15208 0.89011 -0.15162 0.89549 -0.15162 " pathEditMode="relative" ptsTypes="fffffffffffffffffffffffffA">
                                      <p:cBhvr>
                                        <p:cTn id="6" dur="3000" fill="hold"/>
                                        <p:tgtEl>
                                          <p:spTgt spid="51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i="1" dirty="0" smtClean="0"/>
              <a:t> When Ajax had journeyed back to the battle field, the armor was gone. Going into the city  Ajax found out the Greeks where giving his cousin’s silver plated armor to </a:t>
            </a:r>
            <a:r>
              <a:rPr lang="en-US" i="1" dirty="0" err="1" smtClean="0"/>
              <a:t>Oddyseus</a:t>
            </a:r>
            <a:r>
              <a:rPr lang="en-US" i="1" dirty="0" smtClean="0"/>
              <a:t>. </a:t>
            </a:r>
            <a:endParaRPr lang="en-US" dirty="0"/>
          </a:p>
        </p:txBody>
      </p:sp>
      <p:sp>
        <p:nvSpPr>
          <p:cNvPr id="4098" name="AutoShape 2"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2" name="AutoShape 6"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749300"/>
            <a:ext cx="2286000" cy="1524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4" name="AutoShape 8"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6" name="AutoShape 10" descr="data:image/jpeg;base64,/9j/4AAQSkZJRgABAQAAAQABAAD/2wCEAAkGBxQQEhUUEhQVFBUUFxcUFxUXFRoXFBcVFxUWFxQVFRQYHCggGBolHBcUITEiJSkrLi4uFx8zODMsNygtLiwBCgoKBQUFDgUFDisZExkrKysrKysrKysrKysrKysrKysrKysrKysrKysrKysrKysrKysrKysrKysrKysrKysrK//AABEIAKAA8AMBIgACEQEDEQH/xAAcAAACAgMBAQAAAAAAAAAAAAABAgADBQYHBAj/xAA9EAABAwEGAwYDBgUEAwEAAAABAAIRAwQFEiExQQZRYQcTInGBkTJSsRRCYqHB4RUjM5LRQ1Ny8BdE8Rb/xAAUAQEAAAAAAAAAAAAAAAAAAAAA/8QAFBEBAAAAAAAAAAAAAAAAAAAAAP/aAAwDAQACEQMRAD8A61iQxKslGUFkqYlXKIQWSjKqlGUFkoEpZQlBYCpKrlSUFkqSqyUZQWSpKrlGUDyhKAKBKBpRBVcrH3pfNOzwHS57pwsbm4xEnoEGVxIysZdV7MtDZbLSNWujEPOF75QPKEpZSlyC0ORxKqVMSCzEoHKuVJQWOchiVVV2RRByQPiQJSEqSg8+JWAqkJwUDyoClRCBpRlICmCBkFEJQFSUJUCAlSVECgaUUiIKBpUJSgpalQASTAG50QElcZ7TwTbneMEd20AA/BmZDuu6zXFHaCXk07EA5ujq508qYjPfxLXq1w1bUGdyzxOcGul2We5OaC/s/o1qtrZ3JLO7Bc8uJe0tyEESJn9F2kLT+AuDX3ealSs5rqjwGhrJwhokzJAkmRtsttKB0pKkpZQMoCkleepbqbajKbnAPeCWtOroiY8pQetQFLKkoGfoUQckjzkUQUBUQlRBQE0qqSmDkFkohVgogoHRSSo5yCwKJA5TGgcqApMSgJQWhBIgXIHhRLiQlAatRrGlziAACSTkABqSVxzjzjF9sJp0fDQBOcmammZGzdcs10HjS56ltoClTeWnFJGQa8R8LydBvlyXLb44VtlkHipFzXffpS8DpAEj2QY65rV3M94WuY46bg/N0W53ZeAoVadVnhbiGMx4S06+LbJaPZrsqWh4p02Fz3GMAHiGklw2G8lbNfN0V7twMrOGCoIDmguaSMy0g7hB2vvARloVWVqPB3E1OoxlB7h3jWw0yIqAbt69FtFe0BglxAA3JgILZWJvy/KVlpufUe2WgkMnxOOwAWtntLswc4HHDSQIaTI5haFxhxCLxqhwpim2kCGyZc4OjN3LTRBsn/lFzabXGgx0mCBWh43nDhOS1jiLiapbCys0mm+i4FmEPLs9SXfC3yjNYVtmBAJO4gak+fLZX0LyczwtjyjLl6oOvcB8Wi3UsNWG12ajQPHzsH1Gy24FfNtS1upvDwXMeIcwtMYDyA5dF2TgXjAW9pY+G1mfEAcnj52j6jZBt1QZHyTN0VT3ZFMCgeUJSSggqlMhCiBlEAF5rfb2UGOe8gBokkmNEHrTBatdfHFkrtnvGsO7XGD0KzFmvuz1BLa1Mjo8f5QZGUAsX/8AorLMfaKU8u8bqvXTvCk4S2ow+Tx6boPVKV7wNchzK1XiHjyy2PLF3r8/BTIMEbOdo1c04i4mr27+o7BTnKm0kN8nn7x/7CDq9q40sdN2Hvg474AXAeZCFLjWwu/9hg6OOE+xXAu8zynkIgRH1CdpxfHJ180H0LZ+JLI8w20USeWMT9V761rYxpe57Q0fekR7r5vfYhBDsgBOYkHTY7rylkAt21Dc8M/8dJzQfSNsvFjA15cCwkCRmM9FkaFeRIK+aaFsLWlrmYmnScTY6tjJZS4ONbRZHCH95T3Y7blB2QfQwABLgACciYzPmVrl939d9Vj6Nor0o+FzSfG13QRIcF4+GOO7PbIaCWVN2n9Duk444Lp22K1OW1mxJbrUaNj+IbFBya11W0KrhZ6mNgPgqRGLcEA6ELI1+J6tsoiz2lzSJnvS0ucI0BaCAT5oX3w4LNhIeSHfOA0tPmsbd9zmvOF7QW64gcOR58+iCy0XMWOOJ7SInw5np5FUtphpmYGwjMdTzKvt1gNCG0yXFwOLLWNgN0bqux1YxiDIE+KWz0z36IPFa5IyHrzA0hVUgRrEmM5j6LYbhuGpabRhY3E4cz4GxliJ1gf4XSbH2aWUUg2u59V8QXhxZnrkBtM6yg4y0tORgYY1zn1Xpsd51KNSnUovl9MyCTkebT0IW4cRdltSi1z6NZtVgzwObhqADaZh/sFp1CyvDS4wWtMEaOaDuWnPnHkg7tcd8MtlBtWnlOo3a7cFZIFcN4dv193PLmfzqdTVjM8caYfx5ruFMyAcxImDr5IGUJQhQBBWiEhTFAwXN+2Mnu6DQTGNxI+6YAieua6NK1Xjq5TamNc94ZSpS95iX+Q6IOH1GRp5H/CRtkxR4QZI23W03dcZtlUts9N+GdSco2LnLq3CfBdGwtkgVKp1cRkOjBt5oONs4WrB7GPY6n3glnh1gfD+yfhXh6z2mv3doqdyCYEBsl0/AXEZL6FdSaYyGRkZaHovK+7KJdiNJmLXFhEz5oOL8V8LUbA8U6dVzw4A+INlueQ8IEha9bfFnlH7fULY+06kaVsfkQHhrgfSDHRalZbSGnMZfpvkgBs4yIMz/wB0XuumytcTiaHZazGe2mi8tUtObCPLf0O6910VyGvDfi26eqC6i11ZppnKD5wB1V3c2ZsSTyMZtMay7msDXe+mSDIOhz8lUa5fl+8INzFpok4WGcXXaNCrbZaKJpFsNd4d2idMoK1ax1TS8UTI29oJ2VdS1F5jSTzgajJBsHBVxVKrK1ehV7utQwuptIDqdTKXNJ1zjbmF3Cx1T3bS7I4QSORiSFxa97SLDQpCi8OdILhoCYzC26z9qNkeyC2qDEHwZSdplB5alcVSHVWipTJcXNw6Yjl5qm1dzRqtDWMAyeRtHPBMArE0uJW0qjQwnDERsATkIS39a+9De7EuqAaagamAgW9rYzv4EETiDxrHLzXst/EONgZOIH4QQBnkJLxmVhrzux9leHUziZqHRoTsR7rN9mnDzrVWNZ7S2lTcHGRk9+zGnkNT6BB0ngy7qtCzN+0VDUqOAJkDwt+6yRrHVZw5qOcqy5ARRZM4WzzgT7ry35c9G2UyyqxrtcLiM2OjJzSMx6L1ByYFBolh7OGBjDXc01aZxYqQIxEZiQ465DRbsVY8qooIhKHNRBUmCUIoCrGdUiZhQPRpNYIY0NHICPonlICpKAoEqBQhBrfGnCTLxpDRtWnJpuIkZ6sd0MBcRvm56lmqFlVhpuAzB0I0BB+8F9KNWodpt4UGWbu3sZUqvkU2mJad3ztCDhNUdMxtp5fRPQcdw6PP9dt16bRRAEjp9MoCqIIBkgdSeQ2GsoK3tNVwAEvMNAGck5QANSrrfdVWzODK1N7HHMNcCDA1I+bXZbh2T3E2vbO9cCW2cY5OX8x04J9iV2a9LspWpnd12Co3WDqDzB1BQfML3RkZ94z5oTJAE6jL8XNdY4k7J58VjqDeaVT8sNQab6j1XOr24atFldhr03U9fERLTzh4EH3QeS96mN3oMus815rNVcw4QA6Y8O3qrbS0udOoVliDaYeT8Qb4ds94CBKD8JIfLYnLQk/i5BbJcdoNSmXGTDh6DaP8LWXDF4sQMxkdfYr3XZbzSEEeE5zO++yDa6VF9vtdOg0lrXP8bhqGNEkjrl+a7PY7K2jTbTZIa0QJMn1J1WldmXDRpM+11jNSs3wNGjGOzzO7jl5Qt6JQKUiLkhKBgUQ5VApggdxySFJafgdGRgxGsxlClMQADmYE+yAoKShOSBEySUwCB0QEAiEBCKCIQFRRQoNO7Q+LX3exjabZqVcUOd8LQ2JPU5jJcwsVmq26uGl7qlaqYLiZGXM7NGsLut43XRtLcFem2oNRIzB5tOxWi2/gGtY6gr2B+MgzhMCoB0do8dCg2nhrg2z2EAhveVdTVeJM74R90LjfFtobabZWqNEYnlrTGob4QtztnaFXdSqUHUMNcgsxYsMSIksIkHouf3Q3uqlPvBha17HOBGjQ4H6BB3LgW4RYbK1h/qPh9Q/iI+HyAyWwSqrPamVWh9NzXtdmHNMgjzCZBYHKOgiCARyIkeyQIyg1HiPs7s1qOOnNmqCSTTaMLjH3mHL1EFcJq0DiLRBgn8spn0Xe+0TiT7DZTh/q1f5dPpI8T/QfouR8K3C+3VmUmAiBLn6ljNC53tlOqDA/YvCC44RppzmIA1Oq6f2c8CWevSbaa57wEmKMANGE/wCodXHppnusxxR2bUqlIGyDDUpggNc44ammp+67LVYTs4t77JanWepLQ/J7X5FtQThIG0ifZB1joMoSlRyUhBClIRISlAsIhRSEAcFCpUbII5iOoUa2AAgXCUcKZSEFIKeUiaUDBMAlCKApglhFpQMogFCgLVaCqQrAgxHEXDNC3N/mNh4ENqtHjb67joVzivw29tpbZKsTU0q6tw/MG8+hK6+FheIbC+qWmm7DUZJZpE9Sg51aOBbxu0mpYq3eAmSKcscf+VJxLXHqr7n7VajHd1baBxDV9OQ4dXUnZ+x9FslZl60ILWUq5JxOPeEEgD4IIgeY9lqPGXFbq4NK02EUKv3Xl8vbp8MtGIesIOqXXedO00xUovDmu0P6EbFerEuH8G8WtuzEHOx0nmXNAGIO2cDOeUyslxF2qC0MdRslNzXP8PeOc0ugj/TY2SSgwnaDev2u3vLSCylFFhkYZBl5nbPf8K7JwdctOx2ZrWFrnOAL6jYh7o2I2Gy51wp2YOq0RVrPdQcf6bMAOWxqAmRtkFkwL0uekWsp0a9AEuxNkls5nwiDHug6biWk9p1Oi2k2qSG1gfDA8b27iBnA1nZYix8R3reAizUqdJn+7Bw58nO19AV7rv7MaTj3lvr1LVVPxGSxsfLrJGekx0QbLwta31rLSfUEOc0H02J81lZQwhuQEACAOQCCAlKUZQlBChChcoCgMIAoygCgiiEqIKiEQlBlOEDBEIBGUETBVgqxpQFSFFCUEATBICmBQOEYzlKCmCAykqU2u+IAxpIBj3RKBKDxW66KNaC6mwubm12Bsj8l6m0miPC2RocIy8lBVlNKB5RlICpKBiUJQUQK4oIlBAECihCAEIBFRAld2FrjyBPsEaZloPMA/kpW+F3kfopTMtHkPogKKCGJBrrOKqEfEcunIwfonZxTQJGZz3jJctFkcHDA6GkEkRqZzkLJWeqMQiNYjb9kHQncV2cODS7MzAjMgawrafEtB2hPsVzR130zUc7GXVX4YxEBtFjTJcN55f8A1Zc1hzJnOdkG6niGnEgOI8lfQvhr9Ac+eq0aWmMRMbfSIXoY8CM8us5+SDeReAOxRdbQtMpVwRAcRPX9dklpfJIxE8vF+6Dcn3gAJ1VX8WacwtRLpjxVMtYP+FfTY2Pid6mEGzUr7bJnb39Feb4aPu1D5NWrNqBp1OeXNetj5Gro6FBnf4wM/wCVVjY4NfzXjffxcY+z1454P3XjNZxESR6q4PcRq7pmQg9LLyJGdKqJ5t/dPQvmZBo1gQd26+srFPtVSNDOuWeXLZT7W7dr/OUGbp3uD/p1RHNn7p/4qP8Abq/2futcdbSTBLp56ZL1U7TG7/VBmXXq0CcFT+xVfxgEwGVJ5FsZe6w9S0gmCXnTLP6oVbSW5y8+SDOm9WzGF/8AalfejRHgf/ateNUnPG7PYn2SOtRbkXunlMmfRBtLLa0ic/UZofb29VqdS2Eg+Jw8yZjzGiV9rn5vMkx7oNnq3oAYDHnqBl7yrBeLOcLTalZ4nlPzHkqPtJA+br4skG52m8Wua4NIkggTpJGS8rL2FNrWujFAGTuUTqFptK0AGQXHPSSR5a5KVLS3YRi5OOp58gg3J1+tB0/PfOdkn8fb8ufKf2Wo9RHmJ/NCI2AnbbyhB//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6" name="Picture 2" descr="http://t0.gstatic.com/images?q=tbn:ANd9GcT6llGkifDACDKAkM8T_KoM8Gqnm9TW43am9kL2ltQP8nn2HDgG"/>
          <p:cNvPicPr>
            <a:picLocks noChangeAspect="1" noChangeArrowheads="1"/>
          </p:cNvPicPr>
          <p:nvPr/>
        </p:nvPicPr>
        <p:blipFill>
          <a:blip r:embed="rId2" cstate="print"/>
          <a:srcRect/>
          <a:stretch>
            <a:fillRect/>
          </a:stretch>
        </p:blipFill>
        <p:spPr bwMode="auto">
          <a:xfrm>
            <a:off x="3048000" y="3886200"/>
            <a:ext cx="3810000" cy="269696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6146"/>
                                        </p:tgtEl>
                                      </p:cBhvr>
                                    </p:animEffect>
                                    <p:set>
                                      <p:cBhvr>
                                        <p:cTn id="7" dur="1" fill="hold">
                                          <p:stCondLst>
                                            <p:cond delay="1999"/>
                                          </p:stCondLst>
                                        </p:cTn>
                                        <p:tgtEl>
                                          <p:spTgt spid="6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600200"/>
            <a:ext cx="8229600" cy="4525963"/>
          </a:xfrm>
        </p:spPr>
        <p:txBody>
          <a:bodyPr/>
          <a:lstStyle/>
          <a:p>
            <a:pPr>
              <a:buNone/>
            </a:pPr>
            <a:r>
              <a:rPr lang="en-US" dirty="0" smtClean="0"/>
              <a:t> </a:t>
            </a:r>
            <a:r>
              <a:rPr lang="en-US" i="1" dirty="0" smtClean="0"/>
              <a:t>Ajax  went mad with rage. He went to a close farm field filled with sheep. Took his sword seeing only the </a:t>
            </a:r>
            <a:r>
              <a:rPr lang="en-US" i="1" dirty="0"/>
              <a:t>G</a:t>
            </a:r>
            <a:r>
              <a:rPr lang="en-US" i="1" dirty="0" smtClean="0"/>
              <a:t>reeks and Odysseus and  killed all the of sheep in a bloody rage</a:t>
            </a:r>
            <a:r>
              <a:rPr lang="en-US" dirty="0" smtClean="0"/>
              <a:t>.</a:t>
            </a:r>
          </a:p>
          <a:p>
            <a:pPr>
              <a:buNone/>
            </a:pPr>
            <a:endParaRPr lang="en-US" dirty="0"/>
          </a:p>
        </p:txBody>
      </p:sp>
      <p:pic>
        <p:nvPicPr>
          <p:cNvPr id="3074" name="Picture 2" descr="http://t3.gstatic.com/images?q=tbn:ANd9GcSy7NfttPMt7Yohp_teFVu8MDihujaBKcu7D9GuKvW3Jix5a1vf9g"/>
          <p:cNvPicPr>
            <a:picLocks noChangeAspect="1" noChangeArrowheads="1"/>
          </p:cNvPicPr>
          <p:nvPr/>
        </p:nvPicPr>
        <p:blipFill>
          <a:blip r:embed="rId4" cstate="print"/>
          <a:srcRect/>
          <a:stretch>
            <a:fillRect/>
          </a:stretch>
        </p:blipFill>
        <p:spPr bwMode="auto">
          <a:xfrm>
            <a:off x="-3657600" y="762000"/>
            <a:ext cx="3276600" cy="2892731"/>
          </a:xfrm>
          <a:prstGeom prst="rect">
            <a:avLst/>
          </a:prstGeom>
          <a:noFill/>
        </p:spPr>
      </p:pic>
      <p:pic>
        <p:nvPicPr>
          <p:cNvPr id="4" name="Picture 2" descr="http://t0.gstatic.com/images?q=tbn:ANd9GcQLD4eRItZ22hvxbbItZuFH6_nt3tUXIPzd00ChpfH2hcmov_v5"/>
          <p:cNvPicPr>
            <a:picLocks noChangeAspect="1" noChangeArrowheads="1"/>
          </p:cNvPicPr>
          <p:nvPr/>
        </p:nvPicPr>
        <p:blipFill>
          <a:blip r:embed="rId5" cstate="print"/>
          <a:srcRect/>
          <a:stretch>
            <a:fillRect/>
          </a:stretch>
        </p:blipFill>
        <p:spPr bwMode="auto">
          <a:xfrm>
            <a:off x="4572000" y="3276600"/>
            <a:ext cx="3505200" cy="2511364"/>
          </a:xfrm>
          <a:prstGeom prst="rect">
            <a:avLst/>
          </a:prstGeom>
          <a:noFill/>
        </p:spPr>
      </p:pic>
      <p:pic>
        <p:nvPicPr>
          <p:cNvPr id="9" name="t3_terminated.wav">
            <a:hlinkClick r:id="" action="ppaction://media"/>
          </p:cNvPr>
          <p:cNvPicPr>
            <a:picLocks noRot="1" noChangeAspect="1"/>
          </p:cNvPicPr>
          <p:nvPr>
            <a:wavAudioFile r:embed="rId2" name="t3_terminated.wav"/>
          </p:nvPr>
        </p:nvPicPr>
        <p:blipFill>
          <a:blip r:embed="rId6" cstate="print"/>
          <a:stretch>
            <a:fillRect/>
          </a:stretch>
        </p:blipFill>
        <p:spPr>
          <a:xfrm>
            <a:off x="2819400" y="3962400"/>
            <a:ext cx="304800" cy="30480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4"/>
                                        </p:tgtEl>
                                        <p:attrNameLst>
                                          <p:attrName>r</p:attrName>
                                        </p:attrNameLst>
                                      </p:cBhvr>
                                    </p:animRot>
                                  </p:childTnLst>
                                </p:cTn>
                              </p:par>
                            </p:childTnLst>
                          </p:cTn>
                        </p:par>
                        <p:par>
                          <p:cTn id="7" fill="hold">
                            <p:stCondLst>
                              <p:cond delay="1000"/>
                            </p:stCondLst>
                            <p:childTnLst>
                              <p:par>
                                <p:cTn id="8" presetID="1" presetClass="mediacall" presetSubtype="0" fill="hold" nodeType="afterEffect">
                                  <p:stCondLst>
                                    <p:cond delay="0"/>
                                  </p:stCondLst>
                                  <p:childTnLst>
                                    <p:cmd type="call" cmd="playFrom(0.0)">
                                      <p:cBhvr>
                                        <p:cTn id="9" dur="187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914400" y="3733800"/>
            <a:ext cx="1905000" cy="1714501"/>
          </a:xfrm>
          <a:prstGeom prst="rect">
            <a:avLst/>
          </a:prstGeom>
          <a:noFill/>
        </p:spPr>
      </p:pic>
      <p:pic>
        <p:nvPicPr>
          <p:cNvPr id="12"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6477000" y="3810000"/>
            <a:ext cx="1905000" cy="1714501"/>
          </a:xfrm>
          <a:prstGeom prst="rect">
            <a:avLst/>
          </a:prstGeom>
          <a:noFill/>
        </p:spPr>
      </p:pic>
      <p:pic>
        <p:nvPicPr>
          <p:cNvPr id="2050"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rot="10800000">
            <a:off x="3581400" y="3733800"/>
            <a:ext cx="1905000" cy="1714501"/>
          </a:xfrm>
          <a:prstGeom prst="rect">
            <a:avLst/>
          </a:prstGeom>
          <a:noFill/>
        </p:spPr>
      </p:pic>
      <p:pic>
        <p:nvPicPr>
          <p:cNvPr id="5"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6477000" y="3886200"/>
            <a:ext cx="1905000" cy="1714501"/>
          </a:xfrm>
          <a:prstGeom prst="rect">
            <a:avLst/>
          </a:prstGeom>
          <a:noFill/>
        </p:spPr>
      </p:pic>
      <p:pic>
        <p:nvPicPr>
          <p:cNvPr id="2052" name="Picture 4" descr="http://t3.gstatic.com/images?q=tbn:ANd9GcTvE0OdQUthcbYgMORiW2fmIWQ9U535PcNapQcCUwLd8nffn26sgqZj9pmV"/>
          <p:cNvPicPr>
            <a:picLocks noChangeAspect="1" noChangeArrowheads="1"/>
          </p:cNvPicPr>
          <p:nvPr/>
        </p:nvPicPr>
        <p:blipFill>
          <a:blip r:embed="rId5" cstate="print"/>
          <a:srcRect/>
          <a:stretch>
            <a:fillRect/>
          </a:stretch>
        </p:blipFill>
        <p:spPr bwMode="auto">
          <a:xfrm>
            <a:off x="9982200" y="1981200"/>
            <a:ext cx="2946400" cy="2209800"/>
          </a:xfrm>
          <a:prstGeom prst="rect">
            <a:avLst/>
          </a:prstGeom>
          <a:noFill/>
        </p:spPr>
      </p:pic>
      <p:pic>
        <p:nvPicPr>
          <p:cNvPr id="9"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914400" y="3733800"/>
            <a:ext cx="1905000" cy="1714501"/>
          </a:xfrm>
          <a:prstGeom prst="rect">
            <a:avLst/>
          </a:prstGeom>
          <a:noFill/>
        </p:spPr>
      </p:pic>
      <p:pic>
        <p:nvPicPr>
          <p:cNvPr id="10" name="Picture 2" descr="http://t1.gstatic.com/images?q=tbn:ANd9GcR4qQuTlVm4GQyWaDFPGEcZ2Q5DP72jLs0JD4HmUKALcT4cgi8V"/>
          <p:cNvPicPr>
            <a:picLocks noChangeAspect="1" noChangeArrowheads="1"/>
          </p:cNvPicPr>
          <p:nvPr/>
        </p:nvPicPr>
        <p:blipFill>
          <a:blip r:embed="rId4" cstate="print"/>
          <a:srcRect/>
          <a:stretch>
            <a:fillRect/>
          </a:stretch>
        </p:blipFill>
        <p:spPr bwMode="auto">
          <a:xfrm>
            <a:off x="3581400" y="3733800"/>
            <a:ext cx="1905000" cy="1714501"/>
          </a:xfrm>
          <a:prstGeom prst="rect">
            <a:avLst/>
          </a:prstGeom>
          <a:noFill/>
        </p:spPr>
      </p:pic>
      <p:pic>
        <p:nvPicPr>
          <p:cNvPr id="13"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6858000" y="609600"/>
            <a:ext cx="990600" cy="1219202"/>
          </a:xfrm>
          <a:prstGeom prst="rect">
            <a:avLst/>
          </a:prstGeom>
          <a:noFill/>
        </p:spPr>
      </p:pic>
      <p:pic>
        <p:nvPicPr>
          <p:cNvPr id="2056"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3962400" y="533400"/>
            <a:ext cx="990600" cy="1219202"/>
          </a:xfrm>
          <a:prstGeom prst="rect">
            <a:avLst/>
          </a:prstGeom>
          <a:noFill/>
        </p:spPr>
      </p:pic>
      <p:pic>
        <p:nvPicPr>
          <p:cNvPr id="14" name="Picture 8" descr="http://t1.gstatic.com/images?q=tbn:ANd9GcSH3-par7zH1HVrbgTTc4gjGC9DjvDetDDWjCe9EGAhZTpTO9J3"/>
          <p:cNvPicPr>
            <a:picLocks noChangeAspect="1" noChangeArrowheads="1"/>
          </p:cNvPicPr>
          <p:nvPr/>
        </p:nvPicPr>
        <p:blipFill>
          <a:blip r:embed="rId6" cstate="print"/>
          <a:srcRect/>
          <a:stretch>
            <a:fillRect/>
          </a:stretch>
        </p:blipFill>
        <p:spPr bwMode="auto">
          <a:xfrm rot="10800000">
            <a:off x="1295400" y="609600"/>
            <a:ext cx="990600" cy="1219202"/>
          </a:xfrm>
          <a:prstGeom prst="rect">
            <a:avLst/>
          </a:prstGeom>
          <a:noFill/>
        </p:spPr>
      </p:pic>
      <p:pic>
        <p:nvPicPr>
          <p:cNvPr id="2" name="Picture 2" descr="Nervous sheep Animated Clipart&#10;&#10;"/>
          <p:cNvPicPr>
            <a:picLocks noChangeAspect="1" noChangeArrowheads="1" noCrop="1"/>
          </p:cNvPicPr>
          <p:nvPr/>
        </p:nvPicPr>
        <p:blipFill>
          <a:blip r:embed="rId7" cstate="print"/>
          <a:srcRect/>
          <a:stretch>
            <a:fillRect/>
          </a:stretch>
        </p:blipFill>
        <p:spPr bwMode="auto">
          <a:xfrm>
            <a:off x="9525000" y="4952999"/>
            <a:ext cx="1905000" cy="1905001"/>
          </a:xfrm>
          <a:prstGeom prst="rect">
            <a:avLst/>
          </a:prstGeom>
          <a:noFill/>
        </p:spPr>
      </p:pic>
      <p:pic>
        <p:nvPicPr>
          <p:cNvPr id="20" name="goat.wav">
            <a:hlinkClick r:id="" action="ppaction://media"/>
          </p:cNvPr>
          <p:cNvPicPr>
            <a:picLocks noRot="1" noChangeAspect="1"/>
          </p:cNvPicPr>
          <p:nvPr>
            <a:wavAudioFile r:embed="rId2" name="goat.wav"/>
          </p:nvPr>
        </p:nvPicPr>
        <p:blipFill>
          <a:blip r:embed="rId8" cstate="print"/>
          <a:stretch>
            <a:fillRect/>
          </a:stretch>
        </p:blipFill>
        <p:spPr>
          <a:xfrm>
            <a:off x="2209800" y="381000"/>
            <a:ext cx="990600" cy="99060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144"/>
                            </p:stCondLst>
                            <p:childTnLst>
                              <p:par>
                                <p:cTn id="5"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6" dur="500" fill="hold"/>
                                        <p:tgtEl>
                                          <p:spTgt spid="2056"/>
                                        </p:tgtEl>
                                        <p:attrNameLst>
                                          <p:attrName>ppt_x</p:attrName>
                                          <p:attrName>ppt_y</p:attrName>
                                        </p:attrNameLst>
                                      </p:cBhvr>
                                      <p:rCtr x="2" y="138"/>
                                    </p:animMotion>
                                  </p:childTnLst>
                                </p:cTn>
                              </p:par>
                            </p:childTnLst>
                          </p:cTn>
                        </p:par>
                        <p:par>
                          <p:cTn id="7" fill="hold">
                            <p:stCondLst>
                              <p:cond delay="3644"/>
                            </p:stCondLst>
                            <p:childTnLst>
                              <p:par>
                                <p:cTn id="8"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9" dur="500" fill="hold"/>
                                        <p:tgtEl>
                                          <p:spTgt spid="13"/>
                                        </p:tgtEl>
                                        <p:attrNameLst>
                                          <p:attrName>ppt_x</p:attrName>
                                          <p:attrName>ppt_y</p:attrName>
                                        </p:attrNameLst>
                                      </p:cBhvr>
                                      <p:rCtr x="2" y="138"/>
                                    </p:animMotion>
                                  </p:childTnLst>
                                </p:cTn>
                              </p:par>
                            </p:childTnLst>
                          </p:cTn>
                        </p:par>
                        <p:par>
                          <p:cTn id="10" fill="hold">
                            <p:stCondLst>
                              <p:cond delay="4144"/>
                            </p:stCondLst>
                            <p:childTnLst>
                              <p:par>
                                <p:cTn id="11" presetID="0" presetClass="path" presetSubtype="0" accel="50000" decel="50000" fill="hold" nodeType="afterEffect">
                                  <p:stCondLst>
                                    <p:cond delay="0"/>
                                  </p:stCondLst>
                                  <p:childTnLst>
                                    <p:animMotion origin="layout" path="M 0.00416 0.08334 C 0.00746 0.26227 0.00659 0.17014 0.00659 0.35973 " pathEditMode="relative" rAng="0" ptsTypes="fA">
                                      <p:cBhvr>
                                        <p:cTn id="12" dur="500" fill="hold"/>
                                        <p:tgtEl>
                                          <p:spTgt spid="14"/>
                                        </p:tgtEl>
                                        <p:attrNameLst>
                                          <p:attrName>ppt_x</p:attrName>
                                          <p:attrName>ppt_y</p:attrName>
                                        </p:attrNameLst>
                                      </p:cBhvr>
                                      <p:rCtr x="2" y="138"/>
                                    </p:animMotion>
                                  </p:childTnLst>
                                </p:cTn>
                              </p:par>
                            </p:childTnLst>
                          </p:cTn>
                        </p:par>
                        <p:par>
                          <p:cTn id="13" fill="hold">
                            <p:stCondLst>
                              <p:cond delay="4644"/>
                            </p:stCondLst>
                            <p:childTnLst>
                              <p:par>
                                <p:cTn id="14" presetID="1" presetClass="mediacall" presetSubtype="0" fill="hold" nodeType="afterEffect">
                                  <p:stCondLst>
                                    <p:cond delay="0"/>
                                  </p:stCondLst>
                                  <p:childTnLst>
                                    <p:cmd type="call" cmd="playFrom(0.0)">
                                      <p:cBhvr>
                                        <p:cTn id="15" dur="1144" fill="hold"/>
                                        <p:tgtEl>
                                          <p:spTgt spid="20"/>
                                        </p:tgtEl>
                                      </p:cBhvr>
                                    </p:cmd>
                                  </p:childTnLst>
                                </p:cTn>
                              </p:par>
                            </p:childTnLst>
                          </p:cTn>
                        </p:par>
                        <p:par>
                          <p:cTn id="16" fill="hold">
                            <p:stCondLst>
                              <p:cond delay="5788"/>
                            </p:stCondLst>
                            <p:childTnLst>
                              <p:par>
                                <p:cTn id="17" presetID="9" presetClass="exit" presetSubtype="0" fill="hold" nodeType="afterEffect">
                                  <p:stCondLst>
                                    <p:cond delay="0"/>
                                  </p:stCondLst>
                                  <p:childTnLst>
                                    <p:animEffect transition="out" filter="dissolv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par>
                          <p:cTn id="20" fill="hold">
                            <p:stCondLst>
                              <p:cond delay="6288"/>
                            </p:stCondLst>
                            <p:childTnLst>
                              <p:par>
                                <p:cTn id="21" presetID="9" presetClass="exit" presetSubtype="0" fill="hold" nodeType="afterEffect">
                                  <p:stCondLst>
                                    <p:cond delay="0"/>
                                  </p:stCondLst>
                                  <p:childTnLst>
                                    <p:animEffect transition="out" filter="dissolv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childTnLst>
                          </p:cTn>
                        </p:par>
                        <p:par>
                          <p:cTn id="24" fill="hold">
                            <p:stCondLst>
                              <p:cond delay="6788"/>
                            </p:stCondLst>
                            <p:childTnLst>
                              <p:par>
                                <p:cTn id="25" presetID="9" presetClass="exit" presetSubtype="0" fill="hold" nodeType="afterEffect">
                                  <p:stCondLst>
                                    <p:cond delay="0"/>
                                  </p:stCondLst>
                                  <p:childTnLst>
                                    <p:animEffect transition="out" filter="dissolv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par>
                          <p:cTn id="28" fill="hold">
                            <p:stCondLst>
                              <p:cond delay="7288"/>
                            </p:stCondLst>
                            <p:childTnLst>
                              <p:par>
                                <p:cTn id="29" presetID="9" presetClass="exit" presetSubtype="0" fill="hold" nodeType="afterEffect">
                                  <p:stCondLst>
                                    <p:cond delay="0"/>
                                  </p:stCondLst>
                                  <p:childTnLst>
                                    <p:animEffect transition="out" filter="dissolve">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i="1" dirty="0" smtClean="0"/>
              <a:t>Thinking he’d killed all those people. Ajax  took his bloody sword from the sheep’s  limp and lifeless body. Wrapped both sweating hands around the gold hilt. Held it up high and stabbed himself in the stomach. Killing himself along with the sheep. </a:t>
            </a:r>
            <a:endParaRPr lang="en-US" i="1" dirty="0"/>
          </a:p>
        </p:txBody>
      </p:sp>
      <p:pic>
        <p:nvPicPr>
          <p:cNvPr id="1026" name="Picture 2" descr="http://t1.gstatic.com/images?q=tbn:ANd9GcSxvD7uOGN469veB54q-qeitz9lbZJTqZoUtyt-moWmTTLKiQk"/>
          <p:cNvPicPr>
            <a:picLocks noChangeAspect="1" noChangeArrowheads="1"/>
          </p:cNvPicPr>
          <p:nvPr/>
        </p:nvPicPr>
        <p:blipFill>
          <a:blip r:embed="rId3" cstate="print"/>
          <a:srcRect/>
          <a:stretch>
            <a:fillRect/>
          </a:stretch>
        </p:blipFill>
        <p:spPr bwMode="auto">
          <a:xfrm>
            <a:off x="4724400" y="4267200"/>
            <a:ext cx="2971800" cy="2590800"/>
          </a:xfrm>
          <a:prstGeom prst="rect">
            <a:avLst/>
          </a:prstGeom>
          <a:noFill/>
        </p:spPr>
      </p:pic>
      <p:pic>
        <p:nvPicPr>
          <p:cNvPr id="5" name="Picture 8" descr="http://t1.gstatic.com/images?q=tbn:ANd9GcSH3-par7zH1HVrbgTTc4gjGC9DjvDetDDWjCe9EGAhZTpTO9J3"/>
          <p:cNvPicPr>
            <a:picLocks noChangeAspect="1" noChangeArrowheads="1"/>
          </p:cNvPicPr>
          <p:nvPr/>
        </p:nvPicPr>
        <p:blipFill>
          <a:blip r:embed="rId4" cstate="print"/>
          <a:srcRect/>
          <a:stretch>
            <a:fillRect/>
          </a:stretch>
        </p:blipFill>
        <p:spPr bwMode="auto">
          <a:xfrm rot="10800000">
            <a:off x="5638800" y="304800"/>
            <a:ext cx="762000" cy="1219202"/>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125 0.09282 C 0.01319 0.12314 0.01389 0.15347 0.01476 0.18379 C 0.01667 0.24745 0.0125 0.22916 0.02378 0.26273 C 0.02847 0.27638 0.02778 0.28588 0.03524 0.29606 C 0.0401 0.31527 0.04236 0.33009 0.05347 0.34444 C 0.0592 0.35972 0.06701 0.375 0.07622 0.3868 C 0.08003 0.40231 0.08281 0.41643 0.08524 0.4324 C 0.08455 0.47314 0.09913 0.54236 0.07153 0.57777 C 0.06285 0.61273 0.07049 0.57824 0.06476 0.62013 C 0.06441 0.62338 0.06424 0.62708 0.0625 0.62939 C 0.05972 0.63333 0.05486 0.6331 0.05122 0.63541 " pathEditMode="relative" ptsTypes="ffffffffffA">
                                      <p:cBhvr>
                                        <p:cTn id="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Maggie </a:t>
            </a:r>
            <a:r>
              <a:rPr lang="en-US" dirty="0" err="1" smtClean="0"/>
              <a:t>Burhans</a:t>
            </a:r>
            <a:endParaRPr lang="en-US" dirty="0"/>
          </a:p>
        </p:txBody>
      </p:sp>
      <p:pic>
        <p:nvPicPr>
          <p:cNvPr id="4" name="Content Placeholder 3" descr="imagesCAAYM3YZ.jpg"/>
          <p:cNvPicPr>
            <a:picLocks noGrp="1" noChangeAspect="1"/>
          </p:cNvPicPr>
          <p:nvPr isPhoto="1">
            <p:ph idx="1"/>
          </p:nvPr>
        </p:nvPicPr>
        <p:blipFill>
          <a:blip r:embed="rId2" cstate="print">
            <a:lum/>
          </a:blip>
          <a:stretch>
            <a:fillRect/>
          </a:stretch>
        </p:blipFill>
        <p:spPr>
          <a:xfrm>
            <a:off x="3200401" y="2089149"/>
            <a:ext cx="3581400" cy="3581400"/>
          </a:xfrm>
          <a:prstGeom prst="rect">
            <a:avLst/>
          </a:prstGeom>
          <a:noFill/>
          <a:ln>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242</TotalTime>
  <Words>216</Words>
  <Application>Microsoft Office PowerPoint</Application>
  <PresentationFormat>On-screen Show (4:3)</PresentationFormat>
  <Paragraphs>8</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AJAX </vt:lpstr>
      <vt:lpstr>Slide 2</vt:lpstr>
      <vt:lpstr>Slide 3</vt:lpstr>
      <vt:lpstr>Slide 4</vt:lpstr>
      <vt:lpstr>Slide 5</vt:lpstr>
      <vt:lpstr>Slide 6</vt:lpstr>
      <vt:lpstr>Slide 7</vt:lpstr>
      <vt:lpstr>By: Maggie Burhans</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AJAX </dc:title>
  <dc:creator>Cortland City School District</dc:creator>
  <cp:lastModifiedBy>Cortland City School District</cp:lastModifiedBy>
  <cp:revision>49</cp:revision>
  <dcterms:created xsi:type="dcterms:W3CDTF">2013-04-09T16:36:34Z</dcterms:created>
  <dcterms:modified xsi:type="dcterms:W3CDTF">2013-11-26T19:04:33Z</dcterms:modified>
</cp:coreProperties>
</file>