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196EA8-2EAA-44F8-9C71-18BF578AC52E}" type="datetimeFigureOut">
              <a:rPr lang="en-US" smtClean="0"/>
              <a:t>3/27/2015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4CA1DA-DCDB-4F4D-B40E-CEE3CD9800BA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Alex’s Random Stuff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</a:p>
          <a:p>
            <a:r>
              <a:rPr lang="en-US" dirty="0" smtClean="0"/>
              <a:t>Alex B.</a:t>
            </a:r>
          </a:p>
          <a:p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netanimations.net/Moving-picture-winged-dragon-animated-gi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animatedimages.org/data/media/188/animated-dragon-image-003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415.photobucket.com/albums/pp236/Keefers_/Keefers_Dragons/dragon_fly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animateit.net/data/media/june2010/dragon11s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animateit.net/data/media/june2010/dragon66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883664"/>
          </a:xfrm>
        </p:spPr>
        <p:txBody>
          <a:bodyPr/>
          <a:lstStyle/>
          <a:p>
            <a:pPr algn="ctr"/>
            <a:r>
              <a:rPr lang="en-US" dirty="0" smtClean="0"/>
              <a:t>Random D.C. Comics Stuff 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3657600"/>
            <a:ext cx="231648" cy="556776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vignette2.wikia.nocookie.net/rlsh/images/6/62/DC-Logo.gif/revision/latest?cb=2012120918220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milnersblog.files.wordpress.com/2012/01/bdkr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emoticones-avenue.com/emoticones/comics_batman_logo_3d_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gifs.gifmania.co.il/Animated-Gifs-Comics/Animations-Flash/flash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000"/>
            <a:ext cx="9144000" cy="274320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Random Adventure Time Stuff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 flipV="1">
            <a:off x="457200" y="4981136"/>
            <a:ext cx="76200" cy="124264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2721864"/>
          </a:xfrm>
        </p:spPr>
        <p:txBody>
          <a:bodyPr/>
          <a:lstStyle/>
          <a:p>
            <a:pPr algn="ctr"/>
            <a:r>
              <a:rPr lang="en-US" dirty="0" smtClean="0"/>
              <a:t>Random Marvel </a:t>
            </a:r>
            <a:r>
              <a:rPr lang="en-US" dirty="0" smtClean="0"/>
              <a:t>C</a:t>
            </a:r>
            <a:r>
              <a:rPr lang="en-US" dirty="0" smtClean="0"/>
              <a:t>omics </a:t>
            </a:r>
            <a:r>
              <a:rPr lang="en-US" dirty="0" smtClean="0"/>
              <a:t>S</a:t>
            </a:r>
            <a:r>
              <a:rPr lang="en-US" dirty="0" smtClean="0"/>
              <a:t>tuff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flipH="1">
            <a:off x="381000" y="3733800"/>
            <a:ext cx="149352" cy="480576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legendaorui.files.wordpress.com/2012/08/avengering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cdn01.androidauthority.net/wp-content/uploads/2014/07/superhero-boot-animatio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geocities.ws/clarkanimations/Thor-Ani_by_GA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colossuscollection.files.wordpress.com/2010/11/colossus-animated-gif-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comicheroes.co.uk/images/gifs/Xmen/t_marvel0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i28.photobucket.com/albums/c250/Half-Lighter/01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alfa.gifs-planet.com/new2/16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i58.tinypic.com/24mca4h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74"/>
            <a:ext cx="9144000" cy="683582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F-AkxSioLKg/UdJt7s87cqI/AAAAAAAAQb0/2ro0hpJ73hc/s500/atg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46.tinypic.com/9kqc7q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g3.wikia.nocookie.net/__cb20141203004823/adventuretimewithfinnandjake/images/1/1e/Jake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1.bp.blogspot.com/-1kvEq68xdcE/UdJt6tg2uQI/AAAAAAAAQbk/HL8GqtsOVoQ/s500/atg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7851648" cy="2057400"/>
          </a:xfrm>
        </p:spPr>
        <p:txBody>
          <a:bodyPr/>
          <a:lstStyle/>
          <a:p>
            <a:pPr algn="ctr"/>
            <a:r>
              <a:rPr lang="en-US" dirty="0" smtClean="0"/>
              <a:t>Random Doctor Who Stuff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191000"/>
            <a:ext cx="45719" cy="790136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antonybennison.com/wp-content/uploads/2013/01/the11doctors_lowre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177"/>
            <a:ext cx="9144000" cy="6863177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Random Dragon Stuff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495800"/>
            <a:ext cx="76200" cy="485336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</p:spTree>
  </p:cSld>
  <p:clrMapOvr>
    <a:masterClrMapping/>
  </p:clrMapOvr>
  <p:transition>
    <p:circl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27</Words>
  <Application>Microsoft Office PowerPoint</Application>
  <PresentationFormat>On-screen Show (4:3)</PresentationFormat>
  <Paragraphs>8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Flow</vt:lpstr>
      <vt:lpstr>Alex’s Random Stuff</vt:lpstr>
      <vt:lpstr>Random Adventure Time Stuff</vt:lpstr>
      <vt:lpstr>Slide 3</vt:lpstr>
      <vt:lpstr>Slide 4</vt:lpstr>
      <vt:lpstr>Slide 5</vt:lpstr>
      <vt:lpstr>Slide 6</vt:lpstr>
      <vt:lpstr>Random Doctor Who Stuff</vt:lpstr>
      <vt:lpstr>Slide 8</vt:lpstr>
      <vt:lpstr>Random Dragon Stuff</vt:lpstr>
      <vt:lpstr>Slide 10</vt:lpstr>
      <vt:lpstr>Slide 11</vt:lpstr>
      <vt:lpstr>Slide 12</vt:lpstr>
      <vt:lpstr>Slide 13</vt:lpstr>
      <vt:lpstr>Slide 14</vt:lpstr>
      <vt:lpstr>Random D.C. Comics Stuff   </vt:lpstr>
      <vt:lpstr>Slide 16</vt:lpstr>
      <vt:lpstr>Slide 17</vt:lpstr>
      <vt:lpstr>Slide 18</vt:lpstr>
      <vt:lpstr>Slide 19</vt:lpstr>
      <vt:lpstr>Random Marvel Comics Stuff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Cortland City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Alex’s Random Stuff</dc:title>
  <dc:creator>Cortland City School District</dc:creator>
  <cp:lastModifiedBy>Cortland City School District</cp:lastModifiedBy>
  <cp:revision>10</cp:revision>
  <dcterms:created xsi:type="dcterms:W3CDTF">2015-03-27T12:40:22Z</dcterms:created>
  <dcterms:modified xsi:type="dcterms:W3CDTF">2015-03-27T14:22:41Z</dcterms:modified>
</cp:coreProperties>
</file>