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FFFF"/>
    <a:srgbClr val="000000"/>
    <a:srgbClr val="FF3300"/>
    <a:srgbClr val="008080"/>
    <a:srgbClr val="35EB39"/>
    <a:srgbClr val="DE26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FF8C5-39EE-45B6-9372-5E92B43391A8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6EFA3-D212-4F75-9574-ABAA43ABD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  <a:t>Athena</a:t>
            </a:r>
            <a:endParaRPr lang="en-US" b="1" u="sng" dirty="0">
              <a:solidFill>
                <a:schemeClr val="accent5">
                  <a:lumMod val="60000"/>
                  <a:lumOff val="40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By Abby and Barbara</a:t>
            </a:r>
            <a:endParaRPr lang="en-US" b="1" dirty="0">
              <a:solidFill>
                <a:schemeClr val="accent6"/>
              </a:solidFill>
            </a:endParaRPr>
          </a:p>
        </p:txBody>
      </p:sp>
      <p:pic>
        <p:nvPicPr>
          <p:cNvPr id="13314" name="Picture 2" descr="http://t3.gstatic.com/images?q=tbn:ANd9GcT3q6tsn490V6DtXtqez8ayoMQZwm-oXu_Nsm24WFPNH3MucQig-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81000"/>
            <a:ext cx="2834792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E26BB"/>
                </a:solidFill>
              </a:rPr>
              <a:t>Birth </a:t>
            </a:r>
            <a:endParaRPr lang="en-US" dirty="0">
              <a:solidFill>
                <a:srgbClr val="DE26B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35EB39"/>
                </a:solidFill>
              </a:rPr>
              <a:t> </a:t>
            </a:r>
            <a:r>
              <a:rPr lang="en-US" dirty="0" smtClean="0">
                <a:solidFill>
                  <a:srgbClr val="35EB39"/>
                </a:solidFill>
              </a:rPr>
              <a:t>Athena is the daughter of </a:t>
            </a:r>
            <a:r>
              <a:rPr lang="en-US" dirty="0" smtClean="0">
                <a:solidFill>
                  <a:srgbClr val="35EB39"/>
                </a:solidFill>
              </a:rPr>
              <a:t>Zeus </a:t>
            </a:r>
            <a:r>
              <a:rPr lang="en-US" dirty="0" smtClean="0">
                <a:solidFill>
                  <a:srgbClr val="35EB39"/>
                </a:solidFill>
              </a:rPr>
              <a:t>, she has no mother. </a:t>
            </a:r>
          </a:p>
          <a:p>
            <a:pPr>
              <a:buNone/>
            </a:pPr>
            <a:r>
              <a:rPr lang="en-US" dirty="0" smtClean="0">
                <a:solidFill>
                  <a:srgbClr val="35EB39"/>
                </a:solidFill>
              </a:rPr>
              <a:t>One day </a:t>
            </a:r>
            <a:r>
              <a:rPr lang="en-US" dirty="0" smtClean="0">
                <a:solidFill>
                  <a:srgbClr val="35EB39"/>
                </a:solidFill>
              </a:rPr>
              <a:t>Zeus </a:t>
            </a:r>
            <a:r>
              <a:rPr lang="en-US" dirty="0" smtClean="0">
                <a:solidFill>
                  <a:srgbClr val="35EB39"/>
                </a:solidFill>
              </a:rPr>
              <a:t>got a headache and </a:t>
            </a:r>
            <a:r>
              <a:rPr lang="en-US" dirty="0" err="1" smtClean="0">
                <a:solidFill>
                  <a:srgbClr val="35EB39"/>
                </a:solidFill>
              </a:rPr>
              <a:t>Hephaidtos</a:t>
            </a:r>
            <a:r>
              <a:rPr lang="en-US" dirty="0" smtClean="0">
                <a:solidFill>
                  <a:srgbClr val="35EB39"/>
                </a:solidFill>
              </a:rPr>
              <a:t> came and hit him in the head with an axe and out pop Athena , born from the head of </a:t>
            </a:r>
            <a:r>
              <a:rPr lang="en-US" dirty="0" err="1" smtClean="0">
                <a:solidFill>
                  <a:srgbClr val="35EB39"/>
                </a:solidFill>
              </a:rPr>
              <a:t>Zues</a:t>
            </a:r>
            <a:r>
              <a:rPr lang="en-US" dirty="0" smtClean="0">
                <a:solidFill>
                  <a:srgbClr val="35EB39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35EB39"/>
                </a:solidFill>
              </a:rPr>
              <a:t>Fully grown when born</a:t>
            </a: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  <a:p>
            <a:endParaRPr lang="en-US" dirty="0" smtClean="0">
              <a:solidFill>
                <a:srgbClr val="35EB39"/>
              </a:solidFill>
            </a:endParaRPr>
          </a:p>
          <a:p>
            <a:endParaRPr lang="en-US" dirty="0">
              <a:solidFill>
                <a:srgbClr val="35EB3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80"/>
                </a:solidFill>
              </a:rPr>
              <a:t>Goddess of…..</a:t>
            </a:r>
            <a:endParaRPr lang="en-US" dirty="0">
              <a:solidFill>
                <a:srgbClr val="00808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660033"/>
                </a:solidFill>
              </a:rPr>
              <a:t>Athena is the goddess of wisdom.</a:t>
            </a:r>
          </a:p>
          <a:p>
            <a:pPr>
              <a:buNone/>
            </a:pPr>
            <a:r>
              <a:rPr lang="en-US" dirty="0" smtClean="0">
                <a:solidFill>
                  <a:srgbClr val="660033"/>
                </a:solidFill>
              </a:rPr>
              <a:t>H</a:t>
            </a:r>
            <a:r>
              <a:rPr lang="en-US" dirty="0" smtClean="0">
                <a:solidFill>
                  <a:srgbClr val="660033"/>
                </a:solidFill>
              </a:rPr>
              <a:t>er </a:t>
            </a:r>
            <a:r>
              <a:rPr lang="en-US" dirty="0" smtClean="0">
                <a:solidFill>
                  <a:srgbClr val="660033"/>
                </a:solidFill>
              </a:rPr>
              <a:t>symbol is an owl, the wise bird.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386" name="AutoShape 2" descr="data:image/jpeg;base64,/9j/4AAQSkZJRgABAQAAAQABAAD/2wCEAAkGBwgHBgkIBwgKCgkLDRYPDQwMDRsUFRAWIB0iIiAdHx8kKDQsJCYxJx8fLT0tMTU3Ojo6Iys/RD84QzQ5OjcBCgoKDQwNGg8PGjclHyU3Nzc3Nzc3Nzc3Nzc3Nzc3Nzc3Nzc3Nzc3Nzc3Nzc3Nzc3Nzc3Nzc3Nzc3Nzc3Nzc3N//AABEIAFoAeAMBIgACEQEDEQH/xAAbAAACAwEBAQAAAAAAAAAAAAAEBgADBQIHAf/EADcQAAIBAwMDAQYEBgEFAQAAAAECAwAEEQUSIRMxQVEGFCIyYXEjgZHBFTNCobHw0VJigpLhJf/EABgBAQEBAQEAAAAAAAAAAAAAAAIBAwAE/8QAIhEAAgICAgICAwAAAAAAAAAAAAECESExAxIiQWGBEyMy/9oADAMBAAIRAxEAPwATp3BtVaGMNKx4BbbkffFZVxq/u8ix6nbT2RYlUkmwUbxwR2/x9az2ufZ27vJJdR07UepCN7zW0YBLeDgsP2ratdDEHs9a39xc610bicNAtza9RFQ9mIyQB559e1CMK2XqmVW99LFdx2l2VEsvxwMrApMnqp8n6VrXly8t8uxQo2Ac0M/sjCmnyy3c6Ftxe2NtLsiHoShBCn69/SqrG8iWCFb+4Sa8QbWdsKpb0z59Prig1FvBJcbWQy1cbvxH59KKWeMamyiU56YyfQ1Rp4Mt1JiIHagY4IOMjI/zQtmok1iSOSEyOUJ4Nbca8aAhhvWiLLId1wNo2keK5019uvzIX2h4wT9vT+9CWUze+2628PTgxtkOc5NEzSRRaqx6qF17AdwKxgvJ/YtM3Lvq/htHIqZXG41i3UUr6lCpMYVwURl/r85rvUb+3eNI1lYygH4ccUPLdTdSzWSJFkAbZt5PPmtIaHjACksi+08SEkHplMKa09ViWeKABQZirYHnihIYbdb2Gf4hIM8nvXzXJHtTFedQQRR5LzNkgD8gf8V5Zq5pIL1QvajbT6ckMlyNjTttTnJY+mKIjntYtPKyTRCV5RtQn4m9cAZrvVtLvxqUNzJerdtdMIIUQbeknltxyF9fJ+vYUDJbvompzaXHc6NHIU6vvclyXJYkgKC205Hbgc4z5wPVHK2d+OtjhYs0tkGXaikA/XH2PapS/pV3DBE4vNQhuXwVYwKc78+Tn9qleWUakwPBRb2tyOk2q6ggtevi6ESgboznC8jPOMcHzTelpBPrsS+86otpasklmm87ZuMbslSSByO+DSW2mW9na3c0cE0zzxxq6Sk/Eu4Hf/7Aeadry9uw11q99cRoNJjKRRIn84MAcg+gU8cZyfyr2NYNy3WurqVy0EshgiDFU60bO7j/AKgM/D5715JqWmMmpXcctxBKi42R7mG0euBjzn74/T1DVps6npvRlkFzeR5ZjIcLHjJ2gcd/NIftFaM2tXjsdsyNgKD86AYHPp/v0oJdWWTtAWmapc6XdiQOWgdRG67ycKPAyeCKZ9NLw651IsXEciEJIh4deCCPypJlin3KSpBJ+QrjJ+jH/mmT2L1iC3uzY3QEf4hw+f5RP7f4/wAbJmTQwIs0N1AiAxq5xtPrVaRPFqVy0pjCs20gn4s19vEmsLxGmcy7X3AenpRfu4uJrmVrcdUlWEhOcfQVlH+pB9l2J/eWhFuj25xmTypq7U5cLayMvTbeQCoGcYrhlmkugWVooQRlgPnIoy7ktdN01Lu+2mKFyYg3JLeP9/4qcTzRs4+At6os9jHEI5HV3BIC4MiAng4xj7Z/bFLUkl7N7T2Vskm6O8YRbWJZV44AP147V91DV7i6uWnbcC5LEk7ic8AZ+2BW37MdefUIJ3ghYxkSQ28kQyzrkk5Xz6ZpyoKQ9QaeNS0m4smtxHerGWCSF0+IHCtnyM4pc9p9Pubz2bF1cW2nz3GjS9OQQZXqycKecduQcH6c0zWV1AdVsNT6MRW+hEKBc7hKSDgg/Qf2pZv7uJdO91iWWx1BtZO8OPhcjI2Ecgkrt9TzntQhGhydi3pFvaWepss1g0LxHKSBDtLMM98/3NSubiHUYGn/AIrPFDKCzFeoMnnhdvfP+mpUldmMnTGzT1KOkMczrFI7ArnIxWZeWlxp9/ujuTczOGjkSZ8CRCMAFfT7Cj7Z+j/DJGxuaVhjyBQPttHDHdJknqFgXbPb7U26QuxSZy2nC3Y9NUtDGhlYh1YEA7H7EnA4/wC3FBXO/UrmUxozwqkTLBL/ADBGTknI7+a2tVk96tNPSYCRJV4uCeQwB+Ijz9a49n9GubO+hW4CpMpJtzvGcf1J3+UgnBb6Vw00Q6PG9ukcOTDeJugduGBzkr9B25pJ1G1la5LnDSK5VsDhceB48/rXsotoBb5Mam0DL1EyAYu5K+veljWtCnuriSGVnUIwWKQLnjOfHp+1RYIzP9irmH2gL6dqIlZrWHqRTq+NgyoCknuOeKZ7vW7TTZmt7eB5JFX4+moJA5+YnA59P7Up6Ey6HYyqYYFaedlMjS4bhVAAXyOe5PGeBV13apq06m2lCXLyblGQOoQBwc+OMZ+9apLZmMsPtFHdErId6Y+JZARj7g9v9+9K3teZbzVoFeaNbEBehlvg5/8AoIz9KG1fSulJLIskKokixSSo+5FYKCwGeTyTgnwKa/ZLTbd4IZ5iGOCbaNh53klseCN2TjuKLwJZMiT2eksfZ6JbsxGWFXuHlddwRjnCjHOCKr0S4/h983wj3gzJEJZgV6QK5YAd/X+31p41CzVxJG6ddVcuFYjEsvy7ftxmkHUNOupNQaaGd+iGfN4qjIfPx557f0igM3Tc2EXuNteztGv8Qe6gmd9rzLhiMD+kE4HOM/nWdqjvFppbWmtbxo2MkSq3xdRsAg+cgD5j6VRq0UumWUCxSxv1U3kzAOQB8o5z2/OsKW5kmtGEpLOzElz5NUDlQTq3SvdLsrlUClR0yBzj7k96lc6UC1nd2ko+ZN6fevlGm8mbY0zws2vwIhBVDtHHFAe36s9xBmEpIDhj4Io+LdLqMJjcq5YmhfbLqC8EdxPuXGRxVbxZbwUTMTp+l9PgbWqey+viNG07UdsdqzgCVI/j+YkgnPHfg445q+7tz/DNPVCFxGxDGlKWNrdtkjAg/wBQ7Go5Uydj1ZrtrfZNcL0w/wAEKuAOuMYAcc4PPf8AWvjXDQK6MWyuXdT8YdnAGxT65wR9PzpI0u4m07QJLy1YCUSbVYqDhTjI+1H6d/8Ap2USzQfCZN7BSfxCPLHz96SnFjsmsQe9dK2gaMNnqAlduW+Ubh3B9ft96xdetJfZ7oyxLHKZgHUyRjbuJA47evg+efFHalcw3esW8Fikjsu0GUMcqqsGOD3PY/rTTLp9vqvs/sUW/TikDoDhRuBBJH/lk807tHHndhpd9PDBDHsaaSXMQRuXbjOR4AGPyr0qzYWgQIqALCJEAQs7Ko2yYx5bBwB6UJqNqLLV7OZFSMDthSOqhX1Hbn9vzF1WeVlG+7dfd7pXtDGApTPcFRwQM4HfiodoZry4jkxHvHEZAJf5UwcFcj5yO/NIut6gbq+92stnSU7TKqbTIRkAnweMcgDPftijr9po9LuBEOlD/TEp4UHvtHjOTS7aRzyAtjaVx3qS2kguRdq0JMMYkYkqtZmN1oFztwfNaWuMQQhOMLQCyLJDtdcelVLYWy2yMUE8cj3QGO4NSseRo1nw+dgNSs1JoKdD5ps4OowYPBPervaCVBqgWSHcAowzVm6cscd5btGSyhuTR+txxS6mcb3QqDmpfgL0c6rKJnityFG2ElfSkq6hlVAJjlR6U63kMfvAlDj5NoFZM2lW5UtPNhc8AUJNWG0ivTzv9mZLOJXeWSUBAB3JIrYQpYadFpdrN1blhue5iYbSc8qp9Bjk/T9aLGRbO26NrMsbOCEm8xk+f04/OlotPpEjtKnUhbJBAw2c90NLjr0bKakbUgexkTUY9wKFTLnggdv0Pn71TqatqyCNZ3WDczcMeMjB/tWvp91bapaCJ1WYlcyHOGPopz6Z/tQ1vZLakTZVo4sgkkdj4PPNa36OOxZtpMNpE91dTKF6j9XkgnB2j8hVWqO73ERhYg7twy2T+Y9ax9Z1wS3DW1qpuJQoKux+AfuTRmhRS2lrI14S4mbcmR8Rf155wBxXWkSWg+7hlWEymV5GcYCntUs1llkVJkHGM481J5ZHCiZimznOO/0oWfUZB+NAu0j4cDzXTYPZT7Vygy7kUAKMGsqKQSW6544rTui9zF+NGOaFWyR4P5oUg9qC5VXkDtZjXYSJgZEJU+RUrTNtE6ld25h4xUoqSKMdrs95jCN08nuRwKs1O9kgucRgScAdq5j+euu8gz6UL/XRbVGf7687kXKbPTFdTr+Ht5x3zRUyrub4R+lU3nES444rL5OSRnLaylWJlGW7CulV4LfoL+KTn5hkA/T0q5PmFXeE+9NSZHgEtoBBdQXEtqmUJLFR83jn/fFUm3t3uwLgbo8kqgPwj04o6+Yqnwkj7Gs2PmRs80uzOU2FQoI9qpDEFThGAyRXMUUxnw7FtzZLnvVg4K44o4gC34HiopNvJzyWah04CoLDaU7g0JHcW9xIIY1wQM1VqXyqPtQ+ngLK5UYOfFejlWBNBV9E527c5FZzQOMuTz6Vr5JkwScbTQCn8Vx9K8fagqIHbKwLSsCF7BqlawVTDGCBj0xUoynbGo0f/9k="/>
          <p:cNvSpPr>
            <a:spLocks noChangeAspect="1" noChangeArrowheads="1"/>
          </p:cNvSpPr>
          <p:nvPr/>
        </p:nvSpPr>
        <p:spPr bwMode="auto">
          <a:xfrm>
            <a:off x="0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88" name="Picture 4" descr="http://3.bp.blogspot.com/-H3AmsmQgE90/UIN-Tw7bkJI/AAAAAAAACFI/3tnDKfGtifY/s1600/Owl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2004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Curse!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Athena turned Medusa into a ugly lady with snakes as hair </a:t>
            </a:r>
          </a:p>
          <a:p>
            <a:r>
              <a:rPr lang="en-US" dirty="0" smtClean="0"/>
              <a:t>She did this because </a:t>
            </a:r>
            <a:r>
              <a:rPr lang="en-US" dirty="0" smtClean="0"/>
              <a:t>Poseidon </a:t>
            </a:r>
            <a:r>
              <a:rPr lang="en-US" dirty="0" smtClean="0"/>
              <a:t>and Medusa were kissing in Athena’s temple</a:t>
            </a:r>
            <a:endParaRPr lang="en-US" dirty="0"/>
          </a:p>
        </p:txBody>
      </p:sp>
      <p:pic>
        <p:nvPicPr>
          <p:cNvPr id="18434" name="Picture 2" descr="http://t1.gstatic.com/images?q=tbn:ANd9GcRRZRSv5B_sqlBW4ywdWqzraer8lqnSY4X2DZHl4qwiDwrX7LmB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8338"/>
            <a:ext cx="2362200" cy="3069662"/>
          </a:xfrm>
          <a:prstGeom prst="rect">
            <a:avLst/>
          </a:prstGeom>
          <a:noFill/>
        </p:spPr>
      </p:pic>
      <p:sp>
        <p:nvSpPr>
          <p:cNvPr id="18436" name="AutoShape 4" descr="data:image/jpeg;base64,/9j/4AAQSkZJRgABAQAAAQABAAD/2wCEAAkGBxQTEhUUExQVFhUXGBgYGBgYGBceGhcdGBUYGBcYGBcYHCggGBolHBwYITEiJSkrLi4uGB8zODMsNygtLisBCgoKDg0OGxAQGywkICQsLCwsLCwsLCwsLCwsLCwsLCwsLCwsLCwsLCwsLCwsLCwsLCwsLCwsLCwsLCwsLCwsLP/AABEIAMQBAQMBIgACEQEDEQH/xAAcAAABBQEBAQAAAAAAAAAAAAAEAAIDBQYBBwj/xAA8EAABAwIEAwYFAwMDBAMBAAABAAIRAyEEEjFBBVFhEyJxgZHwBjKhscFC0eEUUvEjYnIHJFOCM5LCFf/EABkBAAMBAQEAAAAAAAAAAAAAAAECAwQABf/EACYRAAICAgIBBQEAAwEAAAAAAAABAhEDIRIxQQQTIjJRYYHB0RT/2gAMAwEAAhEDEQA/AM5xA5mqppmD093R1etchD4bDyRJA6b+vqsCdI2ONvQ3K1zhIkfTxUtVjDYT70Ta9IU9ND+6Fp4i/Ndt9Aca7BMZR2/eShWsj9RPirl1EH2EDXoR4c/3CrGfgSUKIWUpTzSGyg7QC0T7+i6X2snFG1GzsITaNJt9uh/C4HEmF1zUQNHHYYHc+hUTqJCkc4hE0GlzZ2XN0clZXgXUoKKOFOsJv9P0+67kg8AZ7V2lRKKqUouTH00UbcQ0CRfny9T+EeV9CNbOCmVwtKk/qpFgD4G/oYUPaE6rlZ2hNUgE2CjKKwtOxP199fsi3QUiJ9M7pkKatLtwI5ftyUBEckEwtEjjsLKMBczn2EgVwpI3qn1HKMjuT79wozWBHL3yhL2zjrrJDouNMpyawUcEpFTNfzUFdt7fhdyA0PgJPb78VBdPLpRAd7P3BSShJE40VZ/et6+9FGRF5gypKbSBEe+aa2j1/H+VjPQiiSucwQBMe/urB1MgX/MIXEN5j3sui/AJphFLQHmm1aJMmPJDU3kae/2R7XyEu0wrZSVKU7X926KB1L3yV1Uognkfp4EKBlLpfkqLITljKw0oLT1/hENpAo84aRsFE3DkeHvmisloHCiLsgNlCymR5H+VZOaItc+Cr8e8hpjmJ9dF0W2dVbCcBnqmGloJEjPUpsza6Z3CTYobi5qUSGupvBIkTEEG4LXCQ8QRdsqhc9xcY2Pv8K2w/GnGmMPW79IElod8zHGO807OgZZMgA6WEV9qnZF5GVtbFF4i/QeaNNMf09MAd8lzvHuNy+MEuQ+Iwt5MO3BFg8CZ10NjB3AWpq4V5La7WNNNzZpwbOAa42BN3BrTmAuC11hEJpukqFSsyArkG4B8gD5EaIqrUlszeAQee0Hrt5KEUDUqlrYk36dT4T62V4zhLWtyF9MPuDJYXjWQGEnL9/VGckuzkmyio1z49Ee2sQ2QHFusgSPOE5x7N5bTYczbCGgk6HMZENHW8+SGxGOrg98vB0MudodvmXfYFtEwqtOhv7uusjVx+35CP7SnicM6oWhmIpAuD2kjtA2C8OEQ52UyHWNoJIiK9sOEpaGsMLRCiqMBu3X3rzC7Sft79PyisJhjBIG8e/e6k9DEeHw/+m6fZgeoVMGrR16VpH7A9FWMwgJPOdEYS7FaBcNvr75oktaRIXcXQyjodVBSMGLckz2d0LtIlM7VNqBR9mQmoA4G6fKa0JO16IitDp8ElJmHVJGgGngklMyoqnr6pnZTqsdnooiqaboaqN9PsEXVpT7+yaacLtB7K9rTt4aI3Dk2b9/eqGfMqYYgAZpjqbDwK6SbAkkFmmShRTg6XP1tZPwWKY6YeDB2IP2P1UpIzSBPh/hTpoak9oCqscTeA0A7wIHM6aKqr8bDTDGg9TP0E++Sfx3FkvNJpgC58NR9IPpyVczAE03VT3WAw2Zl5mIb+61Y4Rq5GfJkd1EtsHx9jzFQZP8AcNPTUfVLG8QovY5oJ6EA7EHf0VXw6iye8CSdABPkJtJ1/wArWYDDU2x2nZ7G9d7XDM5stcKdIgEGRadQBMGenCEXaTJqcpKmZzD8QaXAFwo0wbAAkxmkk3GY3JudkViOBVKjc7MlVosXU3EuHi1wDosdARZXWP4LTexxZDovAdTeRoNBlfMhxMB3ziLBZOnUdQeH0nEFpBsf7bjxHiN08WpfURprsgqUKjLRMaX0O0IvB1XPa5neuCSy5DoBcXNb/eSAJiwRTPiAVA0V2B5DXS7RxdJLDIseV/HVDVqtMxlY5n/x3zXHdOeDGzr+Ce5dNC6H06LqdTtKZ7zC7nHdkGYII0233RP/APbrNcKdHJQzWJpAh0DY1CZhADizssVGtqAR3iIdYyJe0371+9KiwEvqN/TrB10ab/yg462G/wALDiGNdTdla8tEy92rnk7OOruXkrvHZMRgqeJcAXtc+lUeAe82M7CRpIvyubCIjL8ep5XOB/8AI8z08d1PwbjHZUqlEgOa+CJIEOBsZIjQukGJnUbhxbimjl/SPhmJyUnMaM1SpLY5Bwym/MiR5orBYInuuLGgWc5xIE62gEu3+UJjq7O8CGFsgtc8iwtNmmXHWPK6BxmOc8yCQNJ0MchHyt6BNTbBpIucTgGCDTrUjyBc9h8u1a0Ekp2Ao1qlSGaAgOJJEA/7htrEKowGJdEFxvpfXoeaNbTgzAHQSAZBFwCAdSkkq0EvmUabnC3cbM1Yb3iIzU6QIJqEG2ckNF56iYnCQc3hm+on8LuGxLnu7x6CAAABo1rRYAbAczuVNVknLGn128/8KG0xrvsr65nyQtVot09j6I6tRygkafhCiiTYmPfNVQGBVYlcmVPUwsa/VONK1k51EVNoXXsGq7Tp3Uz22RQGiGeiSZlCSehDW026lENoWTw3REOEBeZKWz00gNtMR4e7qB4RoFih6rbLkzkV+JA1OgBJ8AJKyrKb8Q4mbDnMNGwHVa3E0yWuHNrh6ghUHw1VHfYbE38bXH59VpxSai2iWRJySfQNW4ZUpAPtH9zTBHvluiKXGh2eh7XQW7t4ubz5K8iKbrW9yqtnCaTwSS9t9AREeeibmpfYDxSj9Ck7SZne7nHfpPu8orFcQfXy0wGta35QJAEDUkmbDc+KCxMWAEDXy28VdYDhLrGlL3lgDiAMjC8kFsmxIET1JVZUlb/wZk30OwPBiS4MZWrObZxY12VnOctyMoJ1vFggn8PZVDTTs50kAvzF0TE/2kwdT+6uuIVMTQDcz2UGCzGN6d0mYzF0wTMazsq/G41tWqH5SC9jTUgkZ3lzi4kAWsQIHIHmlTfZzroH4RwtzyD2zaQDoJcYy/8AqJP05K3q8MwgOatijUdF+ypC+uucgecKnrMzVn5KbjJNp3LRJt1JPmrDCcIxDvlphuveN4kQREQQhN+W6CovwjlV2FE9nSNgZzvkmAJgACDeY9EvhfhrMTjaLHBgZmBc0QBDXyWnxAPqArjB/BtV8do4kDSLAdFds4EcE+hiKYOVlQdoBuDt5kR5qP8A6MafFPZT2ZVbR51xJga14AAJeA4btu6x5TlnU6qLh4JqANiSD4SRHktL8Q8LGdzhTllUjvDkHOAe0bNMNI3Asb5lX0MAMO4PLp72mriAHQNLDSVZZFxryS4uwb4iaDXef7n230EHUzqFW1MIYzA267cwpcU5z3aknM5x5DMbAcv5R1DjNemA0hrm6Q9jHehIn9lVWkqFZUU6XSR0IUuHokggCfOfsrQ/Eb9Oxw89KDZ/Ttp+n6nya/jtQ3ORu3cptbHSw+nQcl3yfgAJQwTxsbHcEdDqEcaxEB4I6nT19UC/iTnNhziR/wARtpqVNTxLy2ZL26EGxFvv+y6UW9s5SQcwwZ0I5qyoPz+PuypsE+SKeaZEtJ8+6RtoUVTcabryOY/YqUoj3YUZMjxj8pv9PEGI9/5RGFx2x7w5hTOrNNgesb9R75pHY8UV9enrO34Q7AQYOm6Oqu1ULz3Z+n3ROBalI/ymPNkUSI6EWQlQJ4sWRBBXFLPh9UkwlG0piSpmtOp0XaVKN0q1WfBec+z0uiKVxwXWm497FVHxDxbsu6z5rSdhOltyY9E0YuTpCSkoq2GASqLivAiT2lKzpmBa+shCDjWIYQ58kHQOYBPmAFo6OJFSmHNnK4WnUbGeoVanjdgTjkVGd/r8Xlymlm2kMk+NrE+SZSwNfWoXMaPmzOOh17uy0ohtvpsk7EU3VGMqFpGdudsiS2RMiD4XBTLJ+IE8dK5NkWD+HqVBgxOPtN2Uf1OAiZGo1mNYI0JhBcX+KXGWU8tGnoAwAucNgR05nbzkL4y4k6pXqcmktbBBAgiY5CRoNPRZ/D2dB/UPvoVeGO/lIxuX4Or1C8ySTf5nGTJ5orD1A05wO6IaOsa287FPpYXPQqEfMzKT5gnxNwVBw2nne0eA0VNNP+AXZ6d/0n4JmcatRuvePmdPfJe00sJTj5G+ix3wNhgylA6fZbFtSy89ZFJuRomuOgXE4Vg0a3yAQGOwbXsLHgFpEEbK1q3QeIKSaRyZ5nx74LqG1CqMoMta+ZaT82UjnebXlZ9/wFiHH/UqAdWg/nRet1gh3sSe7NdFFGLPOcN8E02CCSSh8T8M0xo4rd4umqfFUgAUI5sj3Y9I8t4zw/sXgjTSeXVRPpy1z4kRDh11H+VpviDDhzCCszwXFZKga64JDT1aTBGouASRfUDRehik5Qsy5EoyAatLL3T5HmDsUThHZMzcsg316bfRW3xDwstcNDRc0OY8Dn8pnfkengqjAUDDiHFrmmIG0bjzWhSUokXGmOwxioIaSQ4OA6C5GnirU8YcCSadhYiZLfEFqrsG9zye++BH6o5jQee+6LFJw+Wo8Hk45mnoQVOST7Cui4weNZUBIa2N+6AR4rtaizaR9lQPeWEVRa5BaLiIEgHcbhXFOqeUix9euqk410UTGPY7xCgDbEI4Vm8vr+6Gq6+73XBAaQLZadDouVAiK9x1F1EHzt/lOv0WRHCS6uI2LRucPUlqbUpyoMO+wG6Ic8RZYK2ei3oGc8aLK8eYW1M5EguY7/6WLffNaWu0h0oPiWEzsInW88ovP0+6tjfFkZq1RT8c4hTqUIbrLTBFxf36ozgbHDDtncuPkTb6QfNUNCmakhjQY119bmPstPhnZaTQ6JDbxtA/ZVmuMeKFwyuXJlVxrimQFjPmOp5eHVUeGqPpubVI1kib5tib8je+4UmHYKtYBxhpOZx5N1P0sPEKTi+JzuLoAA7rANGtG3vqrRio/Ejkm5u3/gJ4pTZUcXZgZBdma0BoO7Z/UOuuhVO5hkDl+Ci62HqUgwPbZ4lrTtfl/d0/3el3geHsp0jXrZsskCMpLngSWtk7S03EQHaI8uKJ8XdMb8Mtztq2mzQRYautc2HeDTf/AHIXg2Fy4rLaxkRcRt4oz4DcH1nUi2e2a5lhZshzrzo2x3FyJKixtYmuCMxJaQZEeTQNB0kqbVSa/UNF9HoFH/qLh8KMjQ6oRqWxHhJ1Vnw//q/hXRna9h3BEx6Lyytj+y7raYbzcWn2V2tTrlrXmjVc1zXvHdZdtMAvfAYSGCRJKnDBGq/2UnJt2z3fD/HWDqfLWZ6o841lRuZjgQeR/K+e+EYRuIDi2mTlIBERc6Q5pgk8rLZ/CwNIgNe8An5XEmNt1LNBRQ+Ncj0io8Kq4vx+hh2zVeG6wNSfABD8TxjmUy7eJXmuNYajzUecz7/Me60C5vsBuo4kpMdqi54n8cVavdwtB5H9z7BVWIqY8iXVKIPK/wB9lW8TdiGU+0DanZhodmc5tMZXPyAtp/MQXCNSbXAVY7iGIDA8B2SS2SQRIGYgyJ0utiw/iRFz32HO4s+7K7YJ0cNPNZ6se8fFWtBlXECSO6N9j4KsxbMryFbGop0hJ7WzZvcH8HzOIllXu6A9+7gCTe94Gk3WOr1SHhwNyAZ66FajjNUUsFQw25/1n23eO53pkgNm1h3xY6rJVgS4NEk2EDWSdABqUcaJSCm1P1t7pJvGgO489fVW4qgtnwP0lC1+GuoEsd3iQC9sfKYkj/dHl6XQNPEuLu7JmABt5AbIupdBtoIxtQFogyZJsedvsrbDmGBp1AAnwAVcyiGQ6oRmPyt0Ajmn1MW7ZoiY1+iVq9Ia67D2y79UDcH8ctk4dY01/KZRsJ9+CdmE2U2URDWeh26wp8SN/fX8KAt33CKA1Y/IUk/tG8ykiDiaBoKNogRcqOo66VF1oCwm1HMQRog8YCabgNS0geYhEBxm6JrUgW2F0bo6jEfDeLDHvY+2cAAnQEc/qrHiuIaGuAc2SCAARv8A5XcfwEPMgwfoVSY7AmhEuBcZsJkRuZ92K1JxnKzM+UI14GsoBgLnmXHRjdb7uP6R9T01UWFdNelnEDO20RaRHktD8K8PJY6o8a2bbQbnz08kNxDhzR3KndEns6mwt8j94nfb1Te4uTQnttJSLHjTRDC6D3267a77aKt+MsZm7BoPcFBrmiCJzuc4m5M8pnnzKBxPEquUU3kOLXAte037pMGd/HXRQV6jqrml0EgBunIQJ5nRdjhxps7LNTdos/g6mW1O1zZQzvPgScuUkbWJMR6bpuB7+JaLWF4nU3d819THkk/FtoM7P9X6iDeQZaAdCMwaSegHRc+E35sQS65N/Mm5+qL3chY+EelDgH9RhjA77e80xy1EbgiVFjMI3E0adKtTex1HMGOAztyugOYZc1xb3WnUEZdTedl8LQGjmtI7CUnXLGz4BZMbdaZok4p00edcG+GGCi6kwuAe4Oc7I0AkABoa3MYaAOupuVaV+CZQDq8Bsu0kixdHULbMwrQLABV/ECAEMl1tnRmuomW49R/0vJVvCPhsV6IvBkbAzlMxfrHPRaTjdIFnkn/DLsrY5flShqQ9/Gyh+K+HioxralI5mTkc0skAxI71MtgkAwRtIhYXiPC6j2NpNZkpgkme85xcZLi6AJO8DQAaWXudYtdYiVS4/DsiAAFV5JR8iR4vtHmdfDdnTDQIgfZY7C4YVMQXOEsYc7he4BEMEAwXEgeZXoXxI0Ma7zWBwtbLTqkGC6oAf+LGud594j0VvT9Ng9RFKgfjGL7WoS4zq5xJk7nU3+vJB4VuVpqA5XC4jUAEadRb2EgJDj/cQ0ehJ+w9VLg2B9PIYD57riY0EOYSdJ1E7+C1dIydmxx//cUm12Xp1pqBoHepVWOAr02u1DC+o2oBMd4QO6Scz/VxYMh51bEEuk3PLmfNFfD+CxBLaQGUZg++znOFOm7WxLoG0iZkCwOKA/qnAumCQCN7xbx+ymltody0h9V4EPcA4jVxnKP9rQNTqh3VHSH5Wm1g4gW07rZnz8VLxYjK0DSdtNCpcM4ZNNQQfDSPRP0rAk5OiKjxQOs4EdeR6owFV7sJJ7pHUHU/g/TzRlFxAEi/1SyqtDRu9k77hQKekTKhdTgwkRQjyeK4p49wkmAaaobyu1ajQ2bDry/hDY/FtpiHm/K8+MDQKopYd+KdYxTB30t0/U76BY4wvb6NUpJaXZbt4jSJAFRhJtGYfTqiqde0LN8f4E2mzPTc4xGbNB3gkQB0UVPj5awCBmG5vpoco38SE/tclcSfuU6kXfEOINp3Ouw3d/HMrK06b8TVcTe8uOw6fiFLhsLWxLiRMbvd7v4Ba/BcPbRp5WjxPM8ymtY1/RaeTvofhIawACwAAj3KE4vWa2i9zgCINjoZsPqiWj3/AAqn4jb/AKDp0GXz7wMeKlFXMq21EpsVSbQbkIHaOHeJ/SYksEWgSJIvM7GEA/Flre4IkGXbkHUDk1Ku8vPaVNDMDnc8hYKPDnPUaHEAEwCflB2nk0GJ6LelrZgbBN1c/DNTLXb6KDifCnUiQfmEZm7iRIcCLOYRo4c03hDoqN8V0mpRdDQ+yPeeAYqwG4WpwuIlecfD+JsPBa3BYheVuJ6GTHezS9raFU49+Z0DQaonD1JWf+JcPjKbgcO0PaXSdZjcWmD5Qmb5EYR2WnxBQy0j/wAQs9wbHEPDTug+OccrvYaeR2YDvAC/hMWCB4FSquLDUABBkkTG8C99N0WvJaEajTPQhUsqziNeAVLUqwIWb43iys9ts7HjszXxPWkOusNgXCCD/wCT7tj8LUcVqSCT7ssRTrw51ze/mP4lel6ZXFmf1T2gim8D5hbO4RprH7I5uEY7vBwcD8xzhh/9gWls/wC4RpMXVbir5gP1AOHiDt5SPJBtqnp6N/ZaqvoyI2WE43TwrXim3/UA7rtWsLhGZpd3n1cpcATAbJgXWUNIvJdeddPulTBMvcbbT46dFaYDFMLQSQCLEc+o8ktcdhXy0V9avmaOe/kDdF4d4yAnmR9v3CD7OJ5mYHITqeSuMFhYpNEXnMJbIva4OoI2RnSQcabdIhm0i6lF4UTKRpkzAa7ocoO0zdo6310hEU3A6WuRHUahTLL+9k1ERqlX59f5T8q5llA4hXER2A5JLrOpl7X4LTc4vcC4mLE2tpZTizYECNI28AjssiUDUbBIWFNvs2RSXRGRmBDovYjmgaXAKAM5J8SSPRGjVSO0T210BxXkZAbYWHuyd28dVG7RQyuoFBDaolUHxaJyNBsTLvUAfdytc0en4WZ41iC7vAkgQWcozfwqY4/KyWXUATi9Edm1+kuLQOjQQfG418FXh47ON80+AgKbGuLoOeWCYBPy5nEkR4koalTLnQASeQ/ZbIqlsyN29Gh4XxFtVjaNYkZZ7Kpr2RvYg/NSvcH5draV+NwvZODoi8EcjE25gi4KrQSCCNdVbYmrmp85b6Q0PA8jI8Cla4vXTCtnoHwviszA7otbw+tfXkvKPgvieV3ZnQ6L0zh7pIXl57xzpnpY58sdm14e2bo3E12U2y9zWjmTCzuJdXdTDMPUbScdXlub0H5WI4r8PYyq+K+LDnjYsy+GUlxEHwT46ZJQUpbNhicZQ79TtGZecj/Kr8PjWG7XBw5hYev8M4gOLalVrWjeL9N/whcLgarXxSrGZico/dNLHFrsssWtf6/6ekOxU2VJxYgqGhRq02xVq9odQYAI6W1Q2MxMgrPKKT0GLpGc47XAaR0WKqNgA7m/lNlc/EGMzOLW+f7KSlw4VsXSoXDXPp056BoDrar0vTrhHZ5/qJcpa8FM3M4AAHp/ldoYPOXd4NIEwQfvstNxnjlOm8U6NPLRaYABAc8NMZ6j4Jk8ogfRKjj2OEsfhXWu3E52vECSO5DXTEZgd9tq85VdEuKM3XzNjM23lc6WMbDndSYei1xhjjMXEFGcXrU8kgszO1Yx5eByJJFo8SfuguDWfe0i3qnTbVi0uVFpg+FgXdpvO6tH19hYRqfxsELTM6qrxmJc92VnPKBzO5PQKNOT2adQWgvE4hsETmkHqOWuiZwxhgkyZNifCJ+idT4aB85zH6eSJL42XWlpC027Y9xUrSLJlJgIKcAg2OkEyPY/lJD35H6JJbDRsWWCrqxuURWrkSEK7UeayRRrihZJSN1LSKbV5o3s5oGm0INmOp5smYZtI68p0QXHuLBoyUzL3GJH6doHNx0VHicCaT2Aul/dJA0aSZidzorwx2tmeeXi9Fh8TY+B2TTEg5j05IGvWeXMGSC5tNrW7fK0N8iL+ZXMK04jEknQuJP/ABGn4Hmj69Sca07M/wDyLC3UFVVR1/CLub5f2if4i4HTDC+mA3JqBoR+6znDa7mPzNIBuJIkDMCCYjVavjuK/wC1fzcWj6gn6BUHw6w53EEgtbYixB2XY5P23yOyxqaURmIwgJEEEm8A87iWxLfqFDjqhAyxEj6Efcq0wvEKocRWquc0hzDmvB/TrtlVdxhoD+7EEA20Tp/KidVEDw1YtIIsRoV6p8PcXJAzWMBeUM1XpmH4eSxrmzYDyUPWRi4qyvppNNo9I4bjQRZEcUwDK7Ic0Hkdx5rz/BcScw3K1nDuOAgT9V56uJparaKfHfBrpkueRyz/AMKDDcPFKwEH3uVq8RxRsaj1Wa4pxVgkyEfcb0Opy8gHEsWdOSxvG+LHKWt9dh/KN4ljXVCctm8+fgs7jhA97Ala8OJdyIZcjrRWU3S9s/3D7q/GJ7LGMfyc3lHeYINtL8/pos3UMRHj5yr3i1QObTqjV4jwLRY/b0WyS6MXQLxHCA1Dc5bweVzLXA6Ef4lCYnCFgvobDSdAdNYghWeJyup59Lf4Hqq3D0u0eGnTfwHuE0GdKLTGNph19NJA+7Sj6UsABb2lPUEawd/9ptr05IviGEGTM3ulokRoRH7fZN4WJzNOogjoHCfuT6pedqx1j3QPWxQiGvfppYHwmZT+EUC52ciGgQ3xO/0R7sO3QgHxAlEMbBHsdEjmqpFFB3tjKwMffxULROqNc6yhrNj0U+RRo5TEKdlgoGz5J7nbarrCEy3ouqDN4pLrQDROBmTqb+HRC1nXR9V19EA4SQVmi9mrdDqLiJ9VHinOyOy6wYXXVPJR03ibrns7wVHB+FODw94gMMsG5OknkOiqOOl3bO5yfsI+i2VN0HmCh8ZgmPdmc2/X88/NVjl+VshLF8KRU/DHD8jXPP6oA5wNT5n7IKmR/VuDjE5onTQlatgEQs9xvhJe+WgHzjwv0P3TQnyk78gnDjFcfBWcax+Y9m0yAbkbnorXgmC7OkZ1N3dOQQ+C4PkOZ1zsNgfE6lWNN0CDofd082q4oRJ3yl2V+Lw2Z3eFoMG02Mi5IHMXKrK+CNx3gQC4Eg6eB2PMEi4VxicbDsoExqoMU4ZC4EgchzOiaMmuyUlZnmNkt6x917v8GxZpAuBqvGuFYM1KrG7AgnwXrnBn9m9p2speqktBxLst+O/DLSC+mIP3WLrtfTMSQeWy9ca4Oas5xzhDXza/MLFP4v8AjNOOd6Z59iMTV/uQFRhOpJ8Vd8Q4cWGDKBdRhUjLWhpIrajLKhxh+hWoxNOQs/XoyVpwszz/AApcRR99FPhH5qTqZ1b3m/n8+qmq0SLbe9CmYdkPHgR9FoshRA+pFIMn9QM9In7lWXwzRBFR7oizZPqfwql1MmALmY++s7LRYakG0hTB0uY3Jv78Ahk0qXkaFtnK9QHu97IfmcB8o38yJ8OWyj4cDL3kRnMgcgBDVKKTnfO/u2loENMRqBr5yjKdDdTutFUm3bIXOlS1gMuui64CUwuS9jrQ7LaDrqu1WiLpWiOVwpWskSP5U2wg4AGnmmEXRVOnfeU2pRM6I2ChvZjkPRJOynl90kbR1F/j6oDiPZsP3QVWoq+rVJuTPuFG7FFLHGWcqD808vBNa1AisjKLy4JnGhU7J88R0UgfJlBVWGZThWjRI4/hVKw0gKKs4C6CqYqEFWxaMcbYs5pINr3CgIBQZxRKYas2HqrKFGackR4oEPnn+AhawMAbbDr+6PbSm8W0J2m/qi8LRaCZi3Nc58SPHY/4YwuV2Y6wt5Tb3Qs7hw0QRotLhagc0LDmm5Ss0Y4qjQcExpLYJ0R+KIIWXwVXKVa08ZNlKV1RThuwXiOGDrH1WZxmBLStdUeCgMZSDrIRbiG/DMVXYqSsINtVrOLYPl76rO1qNzzWvHISUStqU5QNU5ZJvAPqbBXFWwWfxrpdl1vJ8eXl+61Y9kMlRHYGnMnbREl2WSCo6Lg1seq4HSme2KlSCKWMcOoRbMaN5VbCmYUGhk2iwOI53SLk/C4cOb1SOHjRIPyJMO4HVJpyO1IBTWsIkb7qaqMzbzIUpdjRD8O8EX/ynR5hA4Zx0RzCVNqhjnZjkEkod0SS2zgWmwQmVqQGySS0rsbwJtMTopckaJJJ12BEjmWQGI1SSS+R8n0IgJMIaq2CuJKqMzI6gsU7KA0RzXUkZdE/IY92g2spMIJa4+9T+ySSzSH8hmGdZXmDqkaJJKDKQ7LJrkdh3mySSWZoiSVHKMuKSSgycgTHNEFZTE0xdJJVgDwZ7i1UgGPcyqrBUwXGdkkl6UPoZH9wmuEIDZJJdEZkwMLu4SSR8hD8HUMI5tUyPBdSSeQS6CBfVQYlxaDCSSnJDYzlJ5srFguEklNliXMkkkgcf//Z"/>
          <p:cNvSpPr>
            <a:spLocks noChangeAspect="1" noChangeArrowheads="1"/>
          </p:cNvSpPr>
          <p:nvPr/>
        </p:nvSpPr>
        <p:spPr bwMode="auto">
          <a:xfrm>
            <a:off x="0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eg;base64,/9j/4AAQSkZJRgABAQAAAQABAAD/2wCEAAkGBxQTEhUUExQVFhUXGBgYGBgYGBceGhcdGBUYGBcYGBcYHCggGBolHBwYITEiJSkrLi4uGB8zODMsNygtLisBCgoKDg0OGxAQGywkICQsLCwsLCwsLCwsLCwsLCwsLCwsLCwsLCwsLCwsLCwsLCwsLCwsLCwsLCwsLCwsLCwsLP/AABEIAMQBAQMBIgACEQEDEQH/xAAcAAABBQEBAQAAAAAAAAAAAAAEAAIDBQYBBwj/xAA8EAABAwIEAwYFAwMDBAMBAAABAAIRAyEEEjFBBVFhEyJxgZHwBjKhscFC0eEUUvEjYnIHJFOCM5LCFf/EABkBAAMBAQEAAAAAAAAAAAAAAAECAwQABf/EACYRAAICAgIBBQEAAwEAAAAAAAABAhEDIRIxQQQTIjJRYYHB0RT/2gAMAwEAAhEDEQA/AM5xA5mqppmD093R1etchD4bDyRJA6b+vqsCdI2ONvQ3K1zhIkfTxUtVjDYT70Ta9IU9ND+6Fp4i/Ndt9Aca7BMZR2/eShWsj9RPirl1EH2EDXoR4c/3CrGfgSUKIWUpTzSGyg7QC0T7+i6X2snFG1GzsITaNJt9uh/C4HEmF1zUQNHHYYHc+hUTqJCkc4hE0GlzZ2XN0clZXgXUoKKOFOsJv9P0+67kg8AZ7V2lRKKqUouTH00UbcQ0CRfny9T+EeV9CNbOCmVwtKk/qpFgD4G/oYUPaE6rlZ2hNUgE2CjKKwtOxP199fsi3QUiJ9M7pkKatLtwI5ftyUBEckEwtEjjsLKMBczn2EgVwpI3qn1HKMjuT79wozWBHL3yhL2zjrrJDouNMpyawUcEpFTNfzUFdt7fhdyA0PgJPb78VBdPLpRAd7P3BSShJE40VZ/et6+9FGRF5gypKbSBEe+aa2j1/H+VjPQiiSucwQBMe/urB1MgX/MIXEN5j3sui/AJphFLQHmm1aJMmPJDU3kae/2R7XyEu0wrZSVKU7X926KB1L3yV1Uognkfp4EKBlLpfkqLITljKw0oLT1/hENpAo84aRsFE3DkeHvmisloHCiLsgNlCymR5H+VZOaItc+Cr8e8hpjmJ9dF0W2dVbCcBnqmGloJEjPUpsza6Z3CTYobi5qUSGupvBIkTEEG4LXCQ8QRdsqhc9xcY2Pv8K2w/GnGmMPW79IElod8zHGO807OgZZMgA6WEV9qnZF5GVtbFF4i/QeaNNMf09MAd8lzvHuNy+MEuQ+Iwt5MO3BFg8CZ10NjB3AWpq4V5La7WNNNzZpwbOAa42BN3BrTmAuC11hEJpukqFSsyArkG4B8gD5EaIqrUlszeAQee0Hrt5KEUDUqlrYk36dT4T62V4zhLWtyF9MPuDJYXjWQGEnL9/VGckuzkmyio1z49Ee2sQ2QHFusgSPOE5x7N5bTYczbCGgk6HMZENHW8+SGxGOrg98vB0MudodvmXfYFtEwqtOhv7uusjVx+35CP7SnicM6oWhmIpAuD2kjtA2C8OEQ52UyHWNoJIiK9sOEpaGsMLRCiqMBu3X3rzC7Sft79PyisJhjBIG8e/e6k9DEeHw/+m6fZgeoVMGrR16VpH7A9FWMwgJPOdEYS7FaBcNvr75oktaRIXcXQyjodVBSMGLckz2d0LtIlM7VNqBR9mQmoA4G6fKa0JO16IitDp8ElJmHVJGgGngklMyoqnr6pnZTqsdnooiqaboaqN9PsEXVpT7+yaacLtB7K9rTt4aI3Dk2b9/eqGfMqYYgAZpjqbDwK6SbAkkFmmShRTg6XP1tZPwWKY6YeDB2IP2P1UpIzSBPh/hTpoak9oCqscTeA0A7wIHM6aKqr8bDTDGg9TP0E++Sfx3FkvNJpgC58NR9IPpyVczAE03VT3WAw2Zl5mIb+61Y4Rq5GfJkd1EtsHx9jzFQZP8AcNPTUfVLG8QovY5oJ6EA7EHf0VXw6iye8CSdABPkJtJ1/wArWYDDU2x2nZ7G9d7XDM5stcKdIgEGRadQBMGenCEXaTJqcpKmZzD8QaXAFwo0wbAAkxmkk3GY3JudkViOBVKjc7MlVosXU3EuHi1wDosdARZXWP4LTexxZDovAdTeRoNBlfMhxMB3ziLBZOnUdQeH0nEFpBsf7bjxHiN08WpfURprsgqUKjLRMaX0O0IvB1XPa5neuCSy5DoBcXNb/eSAJiwRTPiAVA0V2B5DXS7RxdJLDIseV/HVDVqtMxlY5n/x3zXHdOeDGzr+Ce5dNC6H06LqdTtKZ7zC7nHdkGYII0233RP/APbrNcKdHJQzWJpAh0DY1CZhADizssVGtqAR3iIdYyJe0371+9KiwEvqN/TrB10ab/yg462G/wALDiGNdTdla8tEy92rnk7OOruXkrvHZMRgqeJcAXtc+lUeAe82M7CRpIvyubCIjL8ep5XOB/8AI8z08d1PwbjHZUqlEgOa+CJIEOBsZIjQukGJnUbhxbimjl/SPhmJyUnMaM1SpLY5Bwym/MiR5orBYInuuLGgWc5xIE62gEu3+UJjq7O8CGFsgtc8iwtNmmXHWPK6BxmOc8yCQNJ0MchHyt6BNTbBpIucTgGCDTrUjyBc9h8u1a0Ekp2Ao1qlSGaAgOJJEA/7htrEKowGJdEFxvpfXoeaNbTgzAHQSAZBFwCAdSkkq0EvmUabnC3cbM1Yb3iIzU6QIJqEG2ckNF56iYnCQc3hm+on8LuGxLnu7x6CAAABo1rRYAbAczuVNVknLGn128/8KG0xrvsr65nyQtVot09j6I6tRygkafhCiiTYmPfNVQGBVYlcmVPUwsa/VONK1k51EVNoXXsGq7Tp3Uz22RQGiGeiSZlCSehDW026lENoWTw3REOEBeZKWz00gNtMR4e7qB4RoFih6rbLkzkV+JA1OgBJ8AJKyrKb8Q4mbDnMNGwHVa3E0yWuHNrh6ghUHw1VHfYbE38bXH59VpxSai2iWRJySfQNW4ZUpAPtH9zTBHvluiKXGh2eh7XQW7t4ubz5K8iKbrW9yqtnCaTwSS9t9AREeeibmpfYDxSj9Ck7SZne7nHfpPu8orFcQfXy0wGta35QJAEDUkmbDc+KCxMWAEDXy28VdYDhLrGlL3lgDiAMjC8kFsmxIET1JVZUlb/wZk30OwPBiS4MZWrObZxY12VnOctyMoJ1vFggn8PZVDTTs50kAvzF0TE/2kwdT+6uuIVMTQDcz2UGCzGN6d0mYzF0wTMazsq/G41tWqH5SC9jTUgkZ3lzi4kAWsQIHIHmlTfZzroH4RwtzyD2zaQDoJcYy/8AqJP05K3q8MwgOatijUdF+ypC+uucgecKnrMzVn5KbjJNp3LRJt1JPmrDCcIxDvlphuveN4kQREQQhN+W6CovwjlV2FE9nSNgZzvkmAJgACDeY9EvhfhrMTjaLHBgZmBc0QBDXyWnxAPqArjB/BtV8do4kDSLAdFds4EcE+hiKYOVlQdoBuDt5kR5qP8A6MafFPZT2ZVbR51xJga14AAJeA4btu6x5TlnU6qLh4JqANiSD4SRHktL8Q8LGdzhTllUjvDkHOAe0bNMNI3Asb5lX0MAMO4PLp72mriAHQNLDSVZZFxryS4uwb4iaDXef7n230EHUzqFW1MIYzA267cwpcU5z3aknM5x5DMbAcv5R1DjNemA0hrm6Q9jHehIn9lVWkqFZUU6XSR0IUuHokggCfOfsrQ/Eb9Oxw89KDZ/Ttp+n6nya/jtQ3ORu3cptbHSw+nQcl3yfgAJQwTxsbHcEdDqEcaxEB4I6nT19UC/iTnNhziR/wARtpqVNTxLy2ZL26EGxFvv+y6UW9s5SQcwwZ0I5qyoPz+PuypsE+SKeaZEtJ8+6RtoUVTcabryOY/YqUoj3YUZMjxj8pv9PEGI9/5RGFx2x7w5hTOrNNgesb9R75pHY8UV9enrO34Q7AQYOm6Oqu1ULz3Z+n3ROBalI/ymPNkUSI6EWQlQJ4sWRBBXFLPh9UkwlG0piSpmtOp0XaVKN0q1WfBec+z0uiKVxwXWm497FVHxDxbsu6z5rSdhOltyY9E0YuTpCSkoq2GASqLivAiT2lKzpmBa+shCDjWIYQ58kHQOYBPmAFo6OJFSmHNnK4WnUbGeoVanjdgTjkVGd/r8Xlymlm2kMk+NrE+SZSwNfWoXMaPmzOOh17uy0ohtvpsk7EU3VGMqFpGdudsiS2RMiD4XBTLJ+IE8dK5NkWD+HqVBgxOPtN2Uf1OAiZGo1mNYI0JhBcX+KXGWU8tGnoAwAucNgR05nbzkL4y4k6pXqcmktbBBAgiY5CRoNPRZ/D2dB/UPvoVeGO/lIxuX4Or1C8ySTf5nGTJ5orD1A05wO6IaOsa287FPpYXPQqEfMzKT5gnxNwVBw2nne0eA0VNNP+AXZ6d/0n4JmcatRuvePmdPfJe00sJTj5G+ix3wNhgylA6fZbFtSy89ZFJuRomuOgXE4Vg0a3yAQGOwbXsLHgFpEEbK1q3QeIKSaRyZ5nx74LqG1CqMoMta+ZaT82UjnebXlZ9/wFiHH/UqAdWg/nRet1gh3sSe7NdFFGLPOcN8E02CCSSh8T8M0xo4rd4umqfFUgAUI5sj3Y9I8t4zw/sXgjTSeXVRPpy1z4kRDh11H+VpviDDhzCCszwXFZKga64JDT1aTBGouASRfUDRehik5Qsy5EoyAatLL3T5HmDsUThHZMzcsg316bfRW3xDwstcNDRc0OY8Dn8pnfkengqjAUDDiHFrmmIG0bjzWhSUokXGmOwxioIaSQ4OA6C5GnirU8YcCSadhYiZLfEFqrsG9zye++BH6o5jQee+6LFJw+Wo8Hk45mnoQVOST7Cui4weNZUBIa2N+6AR4rtaizaR9lQPeWEVRa5BaLiIEgHcbhXFOqeUix9euqk410UTGPY7xCgDbEI4Vm8vr+6Gq6+73XBAaQLZadDouVAiK9x1F1EHzt/lOv0WRHCS6uI2LRucPUlqbUpyoMO+wG6Ic8RZYK2ei3oGc8aLK8eYW1M5EguY7/6WLffNaWu0h0oPiWEzsInW88ovP0+6tjfFkZq1RT8c4hTqUIbrLTBFxf36ozgbHDDtncuPkTb6QfNUNCmakhjQY119bmPstPhnZaTQ6JDbxtA/ZVmuMeKFwyuXJlVxrimQFjPmOp5eHVUeGqPpubVI1kib5tib8je+4UmHYKtYBxhpOZx5N1P0sPEKTi+JzuLoAA7rANGtG3vqrRio/Ejkm5u3/gJ4pTZUcXZgZBdma0BoO7Z/UOuuhVO5hkDl+Ci62HqUgwPbZ4lrTtfl/d0/3el3geHsp0jXrZsskCMpLngSWtk7S03EQHaI8uKJ8XdMb8Mtztq2mzQRYautc2HeDTf/AHIXg2Fy4rLaxkRcRt4oz4DcH1nUi2e2a5lhZshzrzo2x3FyJKixtYmuCMxJaQZEeTQNB0kqbVSa/UNF9HoFH/qLh8KMjQ6oRqWxHhJ1Vnw//q/hXRna9h3BEx6Lyytj+y7raYbzcWn2V2tTrlrXmjVc1zXvHdZdtMAvfAYSGCRJKnDBGq/2UnJt2z3fD/HWDqfLWZ6o841lRuZjgQeR/K+e+EYRuIDi2mTlIBERc6Q5pgk8rLZ/CwNIgNe8An5XEmNt1LNBRQ+Ncj0io8Kq4vx+hh2zVeG6wNSfABD8TxjmUy7eJXmuNYajzUecz7/Me60C5vsBuo4kpMdqi54n8cVavdwtB5H9z7BVWIqY8iXVKIPK/wB9lW8TdiGU+0DanZhodmc5tMZXPyAtp/MQXCNSbXAVY7iGIDA8B2SS2SQRIGYgyJ0utiw/iRFz32HO4s+7K7YJ0cNPNZ6se8fFWtBlXECSO6N9j4KsxbMryFbGop0hJ7WzZvcH8HzOIllXu6A9+7gCTe94Gk3WOr1SHhwNyAZ66FajjNUUsFQw25/1n23eO53pkgNm1h3xY6rJVgS4NEk2EDWSdABqUcaJSCm1P1t7pJvGgO489fVW4qgtnwP0lC1+GuoEsd3iQC9sfKYkj/dHl6XQNPEuLu7JmABt5AbIupdBtoIxtQFogyZJsedvsrbDmGBp1AAnwAVcyiGQ6oRmPyt0Ajmn1MW7ZoiY1+iVq9Ia67D2y79UDcH8ctk4dY01/KZRsJ9+CdmE2U2URDWeh26wp8SN/fX8KAt33CKA1Y/IUk/tG8ykiDiaBoKNogRcqOo66VF1oCwm1HMQRog8YCabgNS0geYhEBxm6JrUgW2F0bo6jEfDeLDHvY+2cAAnQEc/qrHiuIaGuAc2SCAARv8A5XcfwEPMgwfoVSY7AmhEuBcZsJkRuZ92K1JxnKzM+UI14GsoBgLnmXHRjdb7uP6R9T01UWFdNelnEDO20RaRHktD8K8PJY6o8a2bbQbnz08kNxDhzR3KndEns6mwt8j94nfb1Te4uTQnttJSLHjTRDC6D3267a77aKt+MsZm7BoPcFBrmiCJzuc4m5M8pnnzKBxPEquUU3kOLXAte037pMGd/HXRQV6jqrml0EgBunIQJ5nRdjhxps7LNTdos/g6mW1O1zZQzvPgScuUkbWJMR6bpuB7+JaLWF4nU3d819THkk/FtoM7P9X6iDeQZaAdCMwaSegHRc+E35sQS65N/Mm5+qL3chY+EelDgH9RhjA77e80xy1EbgiVFjMI3E0adKtTex1HMGOAztyugOYZc1xb3WnUEZdTedl8LQGjmtI7CUnXLGz4BZMbdaZok4p00edcG+GGCi6kwuAe4Oc7I0AkABoa3MYaAOupuVaV+CZQDq8Bsu0kixdHULbMwrQLABV/ECAEMl1tnRmuomW49R/0vJVvCPhsV6IvBkbAzlMxfrHPRaTjdIFnkn/DLsrY5flShqQ9/Gyh+K+HioxralI5mTkc0skAxI71MtgkAwRtIhYXiPC6j2NpNZkpgkme85xcZLi6AJO8DQAaWXudYtdYiVS4/DsiAAFV5JR8iR4vtHmdfDdnTDQIgfZY7C4YVMQXOEsYc7he4BEMEAwXEgeZXoXxI0Ma7zWBwtbLTqkGC6oAf+LGud594j0VvT9Ng9RFKgfjGL7WoS4zq5xJk7nU3+vJB4VuVpqA5XC4jUAEadRb2EgJDj/cQ0ehJ+w9VLg2B9PIYD57riY0EOYSdJ1E7+C1dIydmxx//cUm12Xp1pqBoHepVWOAr02u1DC+o2oBMd4QO6Scz/VxYMh51bEEuk3PLmfNFfD+CxBLaQGUZg++znOFOm7WxLoG0iZkCwOKA/qnAumCQCN7xbx+ymltody0h9V4EPcA4jVxnKP9rQNTqh3VHSH5Wm1g4gW07rZnz8VLxYjK0DSdtNCpcM4ZNNQQfDSPRP0rAk5OiKjxQOs4EdeR6owFV7sJJ7pHUHU/g/TzRlFxAEi/1SyqtDRu9k77hQKekTKhdTgwkRQjyeK4p49wkmAaaobyu1ajQ2bDry/hDY/FtpiHm/K8+MDQKopYd+KdYxTB30t0/U76BY4wvb6NUpJaXZbt4jSJAFRhJtGYfTqiqde0LN8f4E2mzPTc4xGbNB3gkQB0UVPj5awCBmG5vpoco38SE/tclcSfuU6kXfEOINp3Ouw3d/HMrK06b8TVcTe8uOw6fiFLhsLWxLiRMbvd7v4Ba/BcPbRp5WjxPM8ymtY1/RaeTvofhIawACwAAj3KE4vWa2i9zgCINjoZsPqiWj3/AAqn4jb/AKDp0GXz7wMeKlFXMq21EpsVSbQbkIHaOHeJ/SYksEWgSJIvM7GEA/Flre4IkGXbkHUDk1Ku8vPaVNDMDnc8hYKPDnPUaHEAEwCflB2nk0GJ6LelrZgbBN1c/DNTLXb6KDifCnUiQfmEZm7iRIcCLOYRo4c03hDoqN8V0mpRdDQ+yPeeAYqwG4WpwuIlecfD+JsPBa3BYheVuJ6GTHezS9raFU49+Z0DQaonD1JWf+JcPjKbgcO0PaXSdZjcWmD5Qmb5EYR2WnxBQy0j/wAQs9wbHEPDTug+OccrvYaeR2YDvAC/hMWCB4FSquLDUABBkkTG8C99N0WvJaEajTPQhUsqziNeAVLUqwIWb43iys9ts7HjszXxPWkOusNgXCCD/wCT7tj8LUcVqSCT7ssRTrw51ze/mP4lel6ZXFmf1T2gim8D5hbO4RprH7I5uEY7vBwcD8xzhh/9gWls/wC4RpMXVbir5gP1AOHiDt5SPJBtqnp6N/ZaqvoyI2WE43TwrXim3/UA7rtWsLhGZpd3n1cpcATAbJgXWUNIvJdeddPulTBMvcbbT46dFaYDFMLQSQCLEc+o8ktcdhXy0V9avmaOe/kDdF4d4yAnmR9v3CD7OJ5mYHITqeSuMFhYpNEXnMJbIva4OoI2RnSQcabdIhm0i6lF4UTKRpkzAa7ocoO0zdo6310hEU3A6WuRHUahTLL+9k1ERqlX59f5T8q5llA4hXER2A5JLrOpl7X4LTc4vcC4mLE2tpZTizYECNI28AjssiUDUbBIWFNvs2RSXRGRmBDovYjmgaXAKAM5J8SSPRGjVSO0T210BxXkZAbYWHuyd28dVG7RQyuoFBDaolUHxaJyNBsTLvUAfdytc0en4WZ41iC7vAkgQWcozfwqY4/KyWXUATi9Edm1+kuLQOjQQfG418FXh47ON80+AgKbGuLoOeWCYBPy5nEkR4koalTLnQASeQ/ZbIqlsyN29Gh4XxFtVjaNYkZZ7Kpr2RvYg/NSvcH5draV+NwvZODoi8EcjE25gi4KrQSCCNdVbYmrmp85b6Q0PA8jI8Cla4vXTCtnoHwviszA7otbw+tfXkvKPgvieV3ZnQ6L0zh7pIXl57xzpnpY58sdm14e2bo3E12U2y9zWjmTCzuJdXdTDMPUbScdXlub0H5WI4r8PYyq+K+LDnjYsy+GUlxEHwT46ZJQUpbNhicZQ79TtGZecj/Kr8PjWG7XBw5hYev8M4gOLalVrWjeL9N/whcLgarXxSrGZico/dNLHFrsssWtf6/6ekOxU2VJxYgqGhRq02xVq9odQYAI6W1Q2MxMgrPKKT0GLpGc47XAaR0WKqNgA7m/lNlc/EGMzOLW+f7KSlw4VsXSoXDXPp056BoDrar0vTrhHZ5/qJcpa8FM3M4AAHp/ldoYPOXd4NIEwQfvstNxnjlOm8U6NPLRaYABAc8NMZ6j4Jk8ogfRKjj2OEsfhXWu3E52vECSO5DXTEZgd9tq85VdEuKM3XzNjM23lc6WMbDndSYei1xhjjMXEFGcXrU8kgszO1Yx5eByJJFo8SfuguDWfe0i3qnTbVi0uVFpg+FgXdpvO6tH19hYRqfxsELTM6qrxmJc92VnPKBzO5PQKNOT2adQWgvE4hsETmkHqOWuiZwxhgkyZNifCJ+idT4aB85zH6eSJL42XWlpC027Y9xUrSLJlJgIKcAg2OkEyPY/lJD35H6JJbDRsWWCrqxuURWrkSEK7UeayRRrihZJSN1LSKbV5o3s5oGm0INmOp5smYZtI68p0QXHuLBoyUzL3GJH6doHNx0VHicCaT2Aul/dJA0aSZidzorwx2tmeeXi9Fh8TY+B2TTEg5j05IGvWeXMGSC5tNrW7fK0N8iL+ZXMK04jEknQuJP/ABGn4Hmj69Sca07M/wDyLC3UFVVR1/CLub5f2if4i4HTDC+mA3JqBoR+6znDa7mPzNIBuJIkDMCCYjVavjuK/wC1fzcWj6gn6BUHw6w53EEgtbYixB2XY5P23yOyxqaURmIwgJEEEm8A87iWxLfqFDjqhAyxEj6Efcq0wvEKocRWquc0hzDmvB/TrtlVdxhoD+7EEA20Tp/KidVEDw1YtIIsRoV6p8PcXJAzWMBeUM1XpmH4eSxrmzYDyUPWRi4qyvppNNo9I4bjQRZEcUwDK7Ic0Hkdx5rz/BcScw3K1nDuOAgT9V56uJparaKfHfBrpkueRyz/AMKDDcPFKwEH3uVq8RxRsaj1Wa4pxVgkyEfcb0Opy8gHEsWdOSxvG+LHKWt9dh/KN4ljXVCctm8+fgs7jhA97Ala8OJdyIZcjrRWU3S9s/3D7q/GJ7LGMfyc3lHeYINtL8/pos3UMRHj5yr3i1QObTqjV4jwLRY/b0WyS6MXQLxHCA1Dc5bweVzLXA6Ef4lCYnCFgvobDSdAdNYghWeJyup59Lf4Hqq3D0u0eGnTfwHuE0GdKLTGNph19NJA+7Sj6UsABb2lPUEawd/9ptr05IviGEGTM3ulokRoRH7fZN4WJzNOogjoHCfuT6pedqx1j3QPWxQiGvfppYHwmZT+EUC52ciGgQ3xO/0R7sO3QgHxAlEMbBHsdEjmqpFFB3tjKwMffxULROqNc6yhrNj0U+RRo5TEKdlgoGz5J7nbarrCEy3ouqDN4pLrQDROBmTqb+HRC1nXR9V19EA4SQVmi9mrdDqLiJ9VHinOyOy6wYXXVPJR03ibrns7wVHB+FODw94gMMsG5OknkOiqOOl3bO5yfsI+i2VN0HmCh8ZgmPdmc2/X88/NVjl+VshLF8KRU/DHD8jXPP6oA5wNT5n7IKmR/VuDjE5onTQlatgEQs9xvhJe+WgHzjwv0P3TQnyk78gnDjFcfBWcax+Y9m0yAbkbnorXgmC7OkZ1N3dOQQ+C4PkOZ1zsNgfE6lWNN0CDofd082q4oRJ3yl2V+Lw2Z3eFoMG02Mi5IHMXKrK+CNx3gQC4Eg6eB2PMEi4VxicbDsoExqoMU4ZC4EgchzOiaMmuyUlZnmNkt6x917v8GxZpAuBqvGuFYM1KrG7AgnwXrnBn9m9p2speqktBxLst+O/DLSC+mIP3WLrtfTMSQeWy9ca4Oas5xzhDXza/MLFP4v8AjNOOd6Z59iMTV/uQFRhOpJ8Vd8Q4cWGDKBdRhUjLWhpIrajLKhxh+hWoxNOQs/XoyVpwszz/AApcRR99FPhH5qTqZ1b3m/n8+qmq0SLbe9CmYdkPHgR9FoshRA+pFIMn9QM9In7lWXwzRBFR7oizZPqfwql1MmALmY++s7LRYakG0hTB0uY3Jv78Ahk0qXkaFtnK9QHu97IfmcB8o38yJ8OWyj4cDL3kRnMgcgBDVKKTnfO/u2loENMRqBr5yjKdDdTutFUm3bIXOlS1gMuui64CUwuS9jrQ7LaDrqu1WiLpWiOVwpWskSP5U2wg4AGnmmEXRVOnfeU2pRM6I2ChvZjkPRJOynl90kbR1F/j6oDiPZsP3QVWoq+rVJuTPuFG7FFLHGWcqD808vBNa1AisjKLy4JnGhU7J88R0UgfJlBVWGZThWjRI4/hVKw0gKKs4C6CqYqEFWxaMcbYs5pINr3CgIBQZxRKYas2HqrKFGackR4oEPnn+AhawMAbbDr+6PbSm8W0J2m/qi8LRaCZi3Nc58SPHY/4YwuV2Y6wt5Tb3Qs7hw0QRotLhagc0LDmm5Ss0Y4qjQcExpLYJ0R+KIIWXwVXKVa08ZNlKV1RThuwXiOGDrH1WZxmBLStdUeCgMZSDrIRbiG/DMVXYqSsINtVrOLYPl76rO1qNzzWvHISUStqU5QNU5ZJvAPqbBXFWwWfxrpdl1vJ8eXl+61Y9kMlRHYGnMnbREl2WSCo6Lg1seq4HSme2KlSCKWMcOoRbMaN5VbCmYUGhk2iwOI53SLk/C4cOb1SOHjRIPyJMO4HVJpyO1IBTWsIkb7qaqMzbzIUpdjRD8O8EX/ynR5hA4Zx0RzCVNqhjnZjkEkod0SS2zgWmwQmVqQGySS0rsbwJtMTopckaJJJ12BEjmWQGI1SSS+R8n0IgJMIaq2CuJKqMzI6gsU7KA0RzXUkZdE/IY92g2spMIJa4+9T+ySSzSH8hmGdZXmDqkaJJKDKQ7LJrkdh3mySSWZoiSVHKMuKSSgycgTHNEFZTE0xdJJVgDwZ7i1UgGPcyqrBUwXGdkkl6UPoZH9wmuEIDZJJdEZkwMLu4SSR8hD8HUMI5tUyPBdSSeQS6CBfVQYlxaDCSSnJDYzlJ5srFguEklNliXMkkkgcf//Z"/>
          <p:cNvSpPr>
            <a:spLocks noChangeAspect="1" noChangeArrowheads="1"/>
          </p:cNvSpPr>
          <p:nvPr/>
        </p:nvSpPr>
        <p:spPr bwMode="auto">
          <a:xfrm>
            <a:off x="0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AutoShape 8" descr="data:image/jpeg;base64,/9j/4AAQSkZJRgABAQAAAQABAAD/2wCEAAkGBxQTEhUUExQVFhUXGBgYGBgYGBceGhcdGBUYGBcYGBcYHCggGBolHBwYITEiJSkrLi4uGB8zODMsNygtLisBCgoKDg0OGxAQGywkICQsLCwsLCwsLCwsLCwsLCwsLCwsLCwsLCwsLCwsLCwsLCwsLCwsLCwsLCwsLCwsLCwsLP/AABEIAMQBAQMBIgACEQEDEQH/xAAcAAABBQEBAQAAAAAAAAAAAAAEAAIDBQYBBwj/xAA8EAABAwIEAwYFAwMDBAMBAAABAAIRAyEEEjFBBVFhEyJxgZHwBjKhscFC0eEUUvEjYnIHJFOCM5LCFf/EABkBAAMBAQEAAAAAAAAAAAAAAAECAwQABf/EACYRAAICAgIBBQEAAwEAAAAAAAABAhEDIRIxQQQTIjJRYYHB0RT/2gAMAwEAAhEDEQA/AM5xA5mqppmD093R1etchD4bDyRJA6b+vqsCdI2ONvQ3K1zhIkfTxUtVjDYT70Ta9IU9ND+6Fp4i/Ndt9Aca7BMZR2/eShWsj9RPirl1EH2EDXoR4c/3CrGfgSUKIWUpTzSGyg7QC0T7+i6X2snFG1GzsITaNJt9uh/C4HEmF1zUQNHHYYHc+hUTqJCkc4hE0GlzZ2XN0clZXgXUoKKOFOsJv9P0+67kg8AZ7V2lRKKqUouTH00UbcQ0CRfny9T+EeV9CNbOCmVwtKk/qpFgD4G/oYUPaE6rlZ2hNUgE2CjKKwtOxP199fsi3QUiJ9M7pkKatLtwI5ftyUBEckEwtEjjsLKMBczn2EgVwpI3qn1HKMjuT79wozWBHL3yhL2zjrrJDouNMpyawUcEpFTNfzUFdt7fhdyA0PgJPb78VBdPLpRAd7P3BSShJE40VZ/et6+9FGRF5gypKbSBEe+aa2j1/H+VjPQiiSucwQBMe/urB1MgX/MIXEN5j3sui/AJphFLQHmm1aJMmPJDU3kae/2R7XyEu0wrZSVKU7X926KB1L3yV1Uognkfp4EKBlLpfkqLITljKw0oLT1/hENpAo84aRsFE3DkeHvmisloHCiLsgNlCymR5H+VZOaItc+Cr8e8hpjmJ9dF0W2dVbCcBnqmGloJEjPUpsza6Z3CTYobi5qUSGupvBIkTEEG4LXCQ8QRdsqhc9xcY2Pv8K2w/GnGmMPW79IElod8zHGO807OgZZMgA6WEV9qnZF5GVtbFF4i/QeaNNMf09MAd8lzvHuNy+MEuQ+Iwt5MO3BFg8CZ10NjB3AWpq4V5La7WNNNzZpwbOAa42BN3BrTmAuC11hEJpukqFSsyArkG4B8gD5EaIqrUlszeAQee0Hrt5KEUDUqlrYk36dT4T62V4zhLWtyF9MPuDJYXjWQGEnL9/VGckuzkmyio1z49Ee2sQ2QHFusgSPOE5x7N5bTYczbCGgk6HMZENHW8+SGxGOrg98vB0MudodvmXfYFtEwqtOhv7uusjVx+35CP7SnicM6oWhmIpAuD2kjtA2C8OEQ52UyHWNoJIiK9sOEpaGsMLRCiqMBu3X3rzC7Sft79PyisJhjBIG8e/e6k9DEeHw/+m6fZgeoVMGrR16VpH7A9FWMwgJPOdEYS7FaBcNvr75oktaRIXcXQyjodVBSMGLckz2d0LtIlM7VNqBR9mQmoA4G6fKa0JO16IitDp8ElJmHVJGgGngklMyoqnr6pnZTqsdnooiqaboaqN9PsEXVpT7+yaacLtB7K9rTt4aI3Dk2b9/eqGfMqYYgAZpjqbDwK6SbAkkFmmShRTg6XP1tZPwWKY6YeDB2IP2P1UpIzSBPh/hTpoak9oCqscTeA0A7wIHM6aKqr8bDTDGg9TP0E++Sfx3FkvNJpgC58NR9IPpyVczAE03VT3WAw2Zl5mIb+61Y4Rq5GfJkd1EtsHx9jzFQZP8AcNPTUfVLG8QovY5oJ6EA7EHf0VXw6iye8CSdABPkJtJ1/wArWYDDU2x2nZ7G9d7XDM5stcKdIgEGRadQBMGenCEXaTJqcpKmZzD8QaXAFwo0wbAAkxmkk3GY3JudkViOBVKjc7MlVosXU3EuHi1wDosdARZXWP4LTexxZDovAdTeRoNBlfMhxMB3ziLBZOnUdQeH0nEFpBsf7bjxHiN08WpfURprsgqUKjLRMaX0O0IvB1XPa5neuCSy5DoBcXNb/eSAJiwRTPiAVA0V2B5DXS7RxdJLDIseV/HVDVqtMxlY5n/x3zXHdOeDGzr+Ce5dNC6H06LqdTtKZ7zC7nHdkGYII0233RP/APbrNcKdHJQzWJpAh0DY1CZhADizssVGtqAR3iIdYyJe0371+9KiwEvqN/TrB10ab/yg462G/wALDiGNdTdla8tEy92rnk7OOruXkrvHZMRgqeJcAXtc+lUeAe82M7CRpIvyubCIjL8ep5XOB/8AI8z08d1PwbjHZUqlEgOa+CJIEOBsZIjQukGJnUbhxbimjl/SPhmJyUnMaM1SpLY5Bwym/MiR5orBYInuuLGgWc5xIE62gEu3+UJjq7O8CGFsgtc8iwtNmmXHWPK6BxmOc8yCQNJ0MchHyt6BNTbBpIucTgGCDTrUjyBc9h8u1a0Ekp2Ao1qlSGaAgOJJEA/7htrEKowGJdEFxvpfXoeaNbTgzAHQSAZBFwCAdSkkq0EvmUabnC3cbM1Yb3iIzU6QIJqEG2ckNF56iYnCQc3hm+on8LuGxLnu7x6CAAABo1rRYAbAczuVNVknLGn128/8KG0xrvsr65nyQtVot09j6I6tRygkafhCiiTYmPfNVQGBVYlcmVPUwsa/VONK1k51EVNoXXsGq7Tp3Uz22RQGiGeiSZlCSehDW026lENoWTw3REOEBeZKWz00gNtMR4e7qB4RoFih6rbLkzkV+JA1OgBJ8AJKyrKb8Q4mbDnMNGwHVa3E0yWuHNrh6ghUHw1VHfYbE38bXH59VpxSai2iWRJySfQNW4ZUpAPtH9zTBHvluiKXGh2eh7XQW7t4ubz5K8iKbrW9yqtnCaTwSS9t9AREeeibmpfYDxSj9Ck7SZne7nHfpPu8orFcQfXy0wGta35QJAEDUkmbDc+KCxMWAEDXy28VdYDhLrGlL3lgDiAMjC8kFsmxIET1JVZUlb/wZk30OwPBiS4MZWrObZxY12VnOctyMoJ1vFggn8PZVDTTs50kAvzF0TE/2kwdT+6uuIVMTQDcz2UGCzGN6d0mYzF0wTMazsq/G41tWqH5SC9jTUgkZ3lzi4kAWsQIHIHmlTfZzroH4RwtzyD2zaQDoJcYy/8AqJP05K3q8MwgOatijUdF+ypC+uucgecKnrMzVn5KbjJNp3LRJt1JPmrDCcIxDvlphuveN4kQREQQhN+W6CovwjlV2FE9nSNgZzvkmAJgACDeY9EvhfhrMTjaLHBgZmBc0QBDXyWnxAPqArjB/BtV8do4kDSLAdFds4EcE+hiKYOVlQdoBuDt5kR5qP8A6MafFPZT2ZVbR51xJga14AAJeA4btu6x5TlnU6qLh4JqANiSD4SRHktL8Q8LGdzhTllUjvDkHOAe0bNMNI3Asb5lX0MAMO4PLp72mriAHQNLDSVZZFxryS4uwb4iaDXef7n230EHUzqFW1MIYzA267cwpcU5z3aknM5x5DMbAcv5R1DjNemA0hrm6Q9jHehIn9lVWkqFZUU6XSR0IUuHokggCfOfsrQ/Eb9Oxw89KDZ/Ttp+n6nya/jtQ3ORu3cptbHSw+nQcl3yfgAJQwTxsbHcEdDqEcaxEB4I6nT19UC/iTnNhziR/wARtpqVNTxLy2ZL26EGxFvv+y6UW9s5SQcwwZ0I5qyoPz+PuypsE+SKeaZEtJ8+6RtoUVTcabryOY/YqUoj3YUZMjxj8pv9PEGI9/5RGFx2x7w5hTOrNNgesb9R75pHY8UV9enrO34Q7AQYOm6Oqu1ULz3Z+n3ROBalI/ymPNkUSI6EWQlQJ4sWRBBXFLPh9UkwlG0piSpmtOp0XaVKN0q1WfBec+z0uiKVxwXWm497FVHxDxbsu6z5rSdhOltyY9E0YuTpCSkoq2GASqLivAiT2lKzpmBa+shCDjWIYQ58kHQOYBPmAFo6OJFSmHNnK4WnUbGeoVanjdgTjkVGd/r8Xlymlm2kMk+NrE+SZSwNfWoXMaPmzOOh17uy0ohtvpsk7EU3VGMqFpGdudsiS2RMiD4XBTLJ+IE8dK5NkWD+HqVBgxOPtN2Uf1OAiZGo1mNYI0JhBcX+KXGWU8tGnoAwAucNgR05nbzkL4y4k6pXqcmktbBBAgiY5CRoNPRZ/D2dB/UPvoVeGO/lIxuX4Or1C8ySTf5nGTJ5orD1A05wO6IaOsa287FPpYXPQqEfMzKT5gnxNwVBw2nne0eA0VNNP+AXZ6d/0n4JmcatRuvePmdPfJe00sJTj5G+ix3wNhgylA6fZbFtSy89ZFJuRomuOgXE4Vg0a3yAQGOwbXsLHgFpEEbK1q3QeIKSaRyZ5nx74LqG1CqMoMta+ZaT82UjnebXlZ9/wFiHH/UqAdWg/nRet1gh3sSe7NdFFGLPOcN8E02CCSSh8T8M0xo4rd4umqfFUgAUI5sj3Y9I8t4zw/sXgjTSeXVRPpy1z4kRDh11H+VpviDDhzCCszwXFZKga64JDT1aTBGouASRfUDRehik5Qsy5EoyAatLL3T5HmDsUThHZMzcsg316bfRW3xDwstcNDRc0OY8Dn8pnfkengqjAUDDiHFrmmIG0bjzWhSUokXGmOwxioIaSQ4OA6C5GnirU8YcCSadhYiZLfEFqrsG9zye++BH6o5jQee+6LFJw+Wo8Hk45mnoQVOST7Cui4weNZUBIa2N+6AR4rtaizaR9lQPeWEVRa5BaLiIEgHcbhXFOqeUix9euqk410UTGPY7xCgDbEI4Vm8vr+6Gq6+73XBAaQLZadDouVAiK9x1F1EHzt/lOv0WRHCS6uI2LRucPUlqbUpyoMO+wG6Ic8RZYK2ei3oGc8aLK8eYW1M5EguY7/6WLffNaWu0h0oPiWEzsInW88ovP0+6tjfFkZq1RT8c4hTqUIbrLTBFxf36ozgbHDDtncuPkTb6QfNUNCmakhjQY119bmPstPhnZaTQ6JDbxtA/ZVmuMeKFwyuXJlVxrimQFjPmOp5eHVUeGqPpubVI1kib5tib8je+4UmHYKtYBxhpOZx5N1P0sPEKTi+JzuLoAA7rANGtG3vqrRio/Ejkm5u3/gJ4pTZUcXZgZBdma0BoO7Z/UOuuhVO5hkDl+Ci62HqUgwPbZ4lrTtfl/d0/3el3geHsp0jXrZsskCMpLngSWtk7S03EQHaI8uKJ8XdMb8Mtztq2mzQRYautc2HeDTf/AHIXg2Fy4rLaxkRcRt4oz4DcH1nUi2e2a5lhZshzrzo2x3FyJKixtYmuCMxJaQZEeTQNB0kqbVSa/UNF9HoFH/qLh8KMjQ6oRqWxHhJ1Vnw//q/hXRna9h3BEx6Lyytj+y7raYbzcWn2V2tTrlrXmjVc1zXvHdZdtMAvfAYSGCRJKnDBGq/2UnJt2z3fD/HWDqfLWZ6o841lRuZjgQeR/K+e+EYRuIDi2mTlIBERc6Q5pgk8rLZ/CwNIgNe8An5XEmNt1LNBRQ+Ncj0io8Kq4vx+hh2zVeG6wNSfABD8TxjmUy7eJXmuNYajzUecz7/Me60C5vsBuo4kpMdqi54n8cVavdwtB5H9z7BVWIqY8iXVKIPK/wB9lW8TdiGU+0DanZhodmc5tMZXPyAtp/MQXCNSbXAVY7iGIDA8B2SS2SQRIGYgyJ0utiw/iRFz32HO4s+7K7YJ0cNPNZ6se8fFWtBlXECSO6N9j4KsxbMryFbGop0hJ7WzZvcH8HzOIllXu6A9+7gCTe94Gk3WOr1SHhwNyAZ66FajjNUUsFQw25/1n23eO53pkgNm1h3xY6rJVgS4NEk2EDWSdABqUcaJSCm1P1t7pJvGgO489fVW4qgtnwP0lC1+GuoEsd3iQC9sfKYkj/dHl6XQNPEuLu7JmABt5AbIupdBtoIxtQFogyZJsedvsrbDmGBp1AAnwAVcyiGQ6oRmPyt0Ajmn1MW7ZoiY1+iVq9Ia67D2y79UDcH8ctk4dY01/KZRsJ9+CdmE2U2URDWeh26wp8SN/fX8KAt33CKA1Y/IUk/tG8ykiDiaBoKNogRcqOo66VF1oCwm1HMQRog8YCabgNS0geYhEBxm6JrUgW2F0bo6jEfDeLDHvY+2cAAnQEc/qrHiuIaGuAc2SCAARv8A5XcfwEPMgwfoVSY7AmhEuBcZsJkRuZ92K1JxnKzM+UI14GsoBgLnmXHRjdb7uP6R9T01UWFdNelnEDO20RaRHktD8K8PJY6o8a2bbQbnz08kNxDhzR3KndEns6mwt8j94nfb1Te4uTQnttJSLHjTRDC6D3267a77aKt+MsZm7BoPcFBrmiCJzuc4m5M8pnnzKBxPEquUU3kOLXAte037pMGd/HXRQV6jqrml0EgBunIQJ5nRdjhxps7LNTdos/g6mW1O1zZQzvPgScuUkbWJMR6bpuB7+JaLWF4nU3d819THkk/FtoM7P9X6iDeQZaAdCMwaSegHRc+E35sQS65N/Mm5+qL3chY+EelDgH9RhjA77e80xy1EbgiVFjMI3E0adKtTex1HMGOAztyugOYZc1xb3WnUEZdTedl8LQGjmtI7CUnXLGz4BZMbdaZok4p00edcG+GGCi6kwuAe4Oc7I0AkABoa3MYaAOupuVaV+CZQDq8Bsu0kixdHULbMwrQLABV/ECAEMl1tnRmuomW49R/0vJVvCPhsV6IvBkbAzlMxfrHPRaTjdIFnkn/DLsrY5flShqQ9/Gyh+K+HioxralI5mTkc0skAxI71MtgkAwRtIhYXiPC6j2NpNZkpgkme85xcZLi6AJO8DQAaWXudYtdYiVS4/DsiAAFV5JR8iR4vtHmdfDdnTDQIgfZY7C4YVMQXOEsYc7he4BEMEAwXEgeZXoXxI0Ma7zWBwtbLTqkGC6oAf+LGud594j0VvT9Ng9RFKgfjGL7WoS4zq5xJk7nU3+vJB4VuVpqA5XC4jUAEadRb2EgJDj/cQ0ehJ+w9VLg2B9PIYD57riY0EOYSdJ1E7+C1dIydmxx//cUm12Xp1pqBoHepVWOAr02u1DC+o2oBMd4QO6Scz/VxYMh51bEEuk3PLmfNFfD+CxBLaQGUZg++znOFOm7WxLoG0iZkCwOKA/qnAumCQCN7xbx+ymltody0h9V4EPcA4jVxnKP9rQNTqh3VHSH5Wm1g4gW07rZnz8VLxYjK0DSdtNCpcM4ZNNQQfDSPRP0rAk5OiKjxQOs4EdeR6owFV7sJJ7pHUHU/g/TzRlFxAEi/1SyqtDRu9k77hQKekTKhdTgwkRQjyeK4p49wkmAaaobyu1ajQ2bDry/hDY/FtpiHm/K8+MDQKopYd+KdYxTB30t0/U76BY4wvb6NUpJaXZbt4jSJAFRhJtGYfTqiqde0LN8f4E2mzPTc4xGbNB3gkQB0UVPj5awCBmG5vpoco38SE/tclcSfuU6kXfEOINp3Ouw3d/HMrK06b8TVcTe8uOw6fiFLhsLWxLiRMbvd7v4Ba/BcPbRp5WjxPM8ymtY1/RaeTvofhIawACwAAj3KE4vWa2i9zgCINjoZsPqiWj3/AAqn4jb/AKDp0GXz7wMeKlFXMq21EpsVSbQbkIHaOHeJ/SYksEWgSJIvM7GEA/Flre4IkGXbkHUDk1Ku8vPaVNDMDnc8hYKPDnPUaHEAEwCflB2nk0GJ6LelrZgbBN1c/DNTLXb6KDifCnUiQfmEZm7iRIcCLOYRo4c03hDoqN8V0mpRdDQ+yPeeAYqwG4WpwuIlecfD+JsPBa3BYheVuJ6GTHezS9raFU49+Z0DQaonD1JWf+JcPjKbgcO0PaXSdZjcWmD5Qmb5EYR2WnxBQy0j/wAQs9wbHEPDTug+OccrvYaeR2YDvAC/hMWCB4FSquLDUABBkkTG8C99N0WvJaEajTPQhUsqziNeAVLUqwIWb43iys9ts7HjszXxPWkOusNgXCCD/wCT7tj8LUcVqSCT7ssRTrw51ze/mP4lel6ZXFmf1T2gim8D5hbO4RprH7I5uEY7vBwcD8xzhh/9gWls/wC4RpMXVbir5gP1AOHiDt5SPJBtqnp6N/ZaqvoyI2WE43TwrXim3/UA7rtWsLhGZpd3n1cpcATAbJgXWUNIvJdeddPulTBMvcbbT46dFaYDFMLQSQCLEc+o8ktcdhXy0V9avmaOe/kDdF4d4yAnmR9v3CD7OJ5mYHITqeSuMFhYpNEXnMJbIva4OoI2RnSQcabdIhm0i6lF4UTKRpkzAa7ocoO0zdo6310hEU3A6WuRHUahTLL+9k1ERqlX59f5T8q5llA4hXER2A5JLrOpl7X4LTc4vcC4mLE2tpZTizYECNI28AjssiUDUbBIWFNvs2RSXRGRmBDovYjmgaXAKAM5J8SSPRGjVSO0T210BxXkZAbYWHuyd28dVG7RQyuoFBDaolUHxaJyNBsTLvUAfdytc0en4WZ41iC7vAkgQWcozfwqY4/KyWXUATi9Edm1+kuLQOjQQfG418FXh47ON80+AgKbGuLoOeWCYBPy5nEkR4koalTLnQASeQ/ZbIqlsyN29Gh4XxFtVjaNYkZZ7Kpr2RvYg/NSvcH5draV+NwvZODoi8EcjE25gi4KrQSCCNdVbYmrmp85b6Q0PA8jI8Cla4vXTCtnoHwviszA7otbw+tfXkvKPgvieV3ZnQ6L0zh7pIXl57xzpnpY58sdm14e2bo3E12U2y9zWjmTCzuJdXdTDMPUbScdXlub0H5WI4r8PYyq+K+LDnjYsy+GUlxEHwT46ZJQUpbNhicZQ79TtGZecj/Kr8PjWG7XBw5hYev8M4gOLalVrWjeL9N/whcLgarXxSrGZico/dNLHFrsssWtf6/6ekOxU2VJxYgqGhRq02xVq9odQYAI6W1Q2MxMgrPKKT0GLpGc47XAaR0WKqNgA7m/lNlc/EGMzOLW+f7KSlw4VsXSoXDXPp056BoDrar0vTrhHZ5/qJcpa8FM3M4AAHp/ldoYPOXd4NIEwQfvstNxnjlOm8U6NPLRaYABAc8NMZ6j4Jk8ogfRKjj2OEsfhXWu3E52vECSO5DXTEZgd9tq85VdEuKM3XzNjM23lc6WMbDndSYei1xhjjMXEFGcXrU8kgszO1Yx5eByJJFo8SfuguDWfe0i3qnTbVi0uVFpg+FgXdpvO6tH19hYRqfxsELTM6qrxmJc92VnPKBzO5PQKNOT2adQWgvE4hsETmkHqOWuiZwxhgkyZNifCJ+idT4aB85zH6eSJL42XWlpC027Y9xUrSLJlJgIKcAg2OkEyPY/lJD35H6JJbDRsWWCrqxuURWrkSEK7UeayRRrihZJSN1LSKbV5o3s5oGm0INmOp5smYZtI68p0QXHuLBoyUzL3GJH6doHNx0VHicCaT2Aul/dJA0aSZidzorwx2tmeeXi9Fh8TY+B2TTEg5j05IGvWeXMGSC5tNrW7fK0N8iL+ZXMK04jEknQuJP/ABGn4Hmj69Sca07M/wDyLC3UFVVR1/CLub5f2if4i4HTDC+mA3JqBoR+6znDa7mPzNIBuJIkDMCCYjVavjuK/wC1fzcWj6gn6BUHw6w53EEgtbYixB2XY5P23yOyxqaURmIwgJEEEm8A87iWxLfqFDjqhAyxEj6Efcq0wvEKocRWquc0hzDmvB/TrtlVdxhoD+7EEA20Tp/KidVEDw1YtIIsRoV6p8PcXJAzWMBeUM1XpmH4eSxrmzYDyUPWRi4qyvppNNo9I4bjQRZEcUwDK7Ic0Hkdx5rz/BcScw3K1nDuOAgT9V56uJparaKfHfBrpkueRyz/AMKDDcPFKwEH3uVq8RxRsaj1Wa4pxVgkyEfcb0Opy8gHEsWdOSxvG+LHKWt9dh/KN4ljXVCctm8+fgs7jhA97Ala8OJdyIZcjrRWU3S9s/3D7q/GJ7LGMfyc3lHeYINtL8/pos3UMRHj5yr3i1QObTqjV4jwLRY/b0WyS6MXQLxHCA1Dc5bweVzLXA6Ef4lCYnCFgvobDSdAdNYghWeJyup59Lf4Hqq3D0u0eGnTfwHuE0GdKLTGNph19NJA+7Sj6UsABb2lPUEawd/9ptr05IviGEGTM3ulokRoRH7fZN4WJzNOogjoHCfuT6pedqx1j3QPWxQiGvfppYHwmZT+EUC52ciGgQ3xO/0R7sO3QgHxAlEMbBHsdEjmqpFFB3tjKwMffxULROqNc6yhrNj0U+RRo5TEKdlgoGz5J7nbarrCEy3ouqDN4pLrQDROBmTqb+HRC1nXR9V19EA4SQVmi9mrdDqLiJ9VHinOyOy6wYXXVPJR03ibrns7wVHB+FODw94gMMsG5OknkOiqOOl3bO5yfsI+i2VN0HmCh8ZgmPdmc2/X88/NVjl+VshLF8KRU/DHD8jXPP6oA5wNT5n7IKmR/VuDjE5onTQlatgEQs9xvhJe+WgHzjwv0P3TQnyk78gnDjFcfBWcax+Y9m0yAbkbnorXgmC7OkZ1N3dOQQ+C4PkOZ1zsNgfE6lWNN0CDofd082q4oRJ3yl2V+Lw2Z3eFoMG02Mi5IHMXKrK+CNx3gQC4Eg6eB2PMEi4VxicbDsoExqoMU4ZC4EgchzOiaMmuyUlZnmNkt6x917v8GxZpAuBqvGuFYM1KrG7AgnwXrnBn9m9p2speqktBxLst+O/DLSC+mIP3WLrtfTMSQeWy9ca4Oas5xzhDXza/MLFP4v8AjNOOd6Z59iMTV/uQFRhOpJ8Vd8Q4cWGDKBdRhUjLWhpIrajLKhxh+hWoxNOQs/XoyVpwszz/AApcRR99FPhH5qTqZ1b3m/n8+qmq0SLbe9CmYdkPHgR9FoshRA+pFIMn9QM9In7lWXwzRBFR7oizZPqfwql1MmALmY++s7LRYakG0hTB0uY3Jv78Ahk0qXkaFtnK9QHu97IfmcB8o38yJ8OWyj4cDL3kRnMgcgBDVKKTnfO/u2loENMRqBr5yjKdDdTutFUm3bIXOlS1gMuui64CUwuS9jrQ7LaDrqu1WiLpWiOVwpWskSP5U2wg4AGnmmEXRVOnfeU2pRM6I2ChvZjkPRJOynl90kbR1F/j6oDiPZsP3QVWoq+rVJuTPuFG7FFLHGWcqD808vBNa1AisjKLy4JnGhU7J88R0UgfJlBVWGZThWjRI4/hVKw0gKKs4C6CqYqEFWxaMcbYs5pINr3CgIBQZxRKYas2HqrKFGackR4oEPnn+AhawMAbbDr+6PbSm8W0J2m/qi8LRaCZi3Nc58SPHY/4YwuV2Y6wt5Tb3Qs7hw0QRotLhagc0LDmm5Ss0Y4qjQcExpLYJ0R+KIIWXwVXKVa08ZNlKV1RThuwXiOGDrH1WZxmBLStdUeCgMZSDrIRbiG/DMVXYqSsINtVrOLYPl76rO1qNzzWvHISUStqU5QNU5ZJvAPqbBXFWwWfxrpdl1vJ8eXl+61Y9kMlRHYGnMnbREl2WSCo6Lg1seq4HSme2KlSCKWMcOoRbMaN5VbCmYUGhk2iwOI53SLk/C4cOb1SOHjRIPyJMO4HVJpyO1IBTWsIkb7qaqMzbzIUpdjRD8O8EX/ynR5hA4Zx0RzCVNqhjnZjkEkod0SS2zgWmwQmVqQGySS0rsbwJtMTopckaJJJ12BEjmWQGI1SSS+R8n0IgJMIaq2CuJKqMzI6gsU7KA0RzXUkZdE/IY92g2spMIJa4+9T+ySSzSH8hmGdZXmDqkaJJKDKQ7LJrkdh3mySSWZoiSVHKMuKSSgycgTHNEFZTE0xdJJVgDwZ7i1UgGPcyqrBUwXGdkkl6UPoZH9wmuEIDZJJdEZkwMLu4SSR8hD8HUMI5tUyPBdSSeQS6CBfVQYlxaDCSSnJDYzlJ5srFguEklNliXMkkkgcf//Z"/>
          <p:cNvSpPr>
            <a:spLocks noChangeAspect="1" noChangeArrowheads="1"/>
          </p:cNvSpPr>
          <p:nvPr/>
        </p:nvSpPr>
        <p:spPr bwMode="auto">
          <a:xfrm>
            <a:off x="0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2" name="AutoShape 10" descr="data:image/jpeg;base64,/9j/4AAQSkZJRgABAQAAAQABAAD/2wCEAAkGBxQTEhUUExQVFhUXGBgYGBgYGBceGhcdGBUYGBcYGBcYHCggGBolHBwYITEiJSkrLi4uGB8zODMsNygtLisBCgoKDg0OGxAQGywkICQsLCwsLCwsLCwsLCwsLCwsLCwsLCwsLCwsLCwsLCwsLCwsLCwsLCwsLCwsLCwsLCwsLP/AABEIAMQBAQMBIgACEQEDEQH/xAAcAAABBQEBAQAAAAAAAAAAAAAEAAIDBQYBBwj/xAA8EAABAwIEAwYFAwMDBAMBAAABAAIRAyEEEjFBBVFhEyJxgZHwBjKhscFC0eEUUvEjYnIHJFOCM5LCFf/EABkBAAMBAQEAAAAAAAAAAAAAAAECAwQABf/EACYRAAICAgIBBQEAAwEAAAAAAAABAhEDIRIxQQQTIjJRYYHB0RT/2gAMAwEAAhEDEQA/AM5xA5mqppmD093R1etchD4bDyRJA6b+vqsCdI2ONvQ3K1zhIkfTxUtVjDYT70Ta9IU9ND+6Fp4i/Ndt9Aca7BMZR2/eShWsj9RPirl1EH2EDXoR4c/3CrGfgSUKIWUpTzSGyg7QC0T7+i6X2snFG1GzsITaNJt9uh/C4HEmF1zUQNHHYYHc+hUTqJCkc4hE0GlzZ2XN0clZXgXUoKKOFOsJv9P0+67kg8AZ7V2lRKKqUouTH00UbcQ0CRfny9T+EeV9CNbOCmVwtKk/qpFgD4G/oYUPaE6rlZ2hNUgE2CjKKwtOxP199fsi3QUiJ9M7pkKatLtwI5ftyUBEckEwtEjjsLKMBczn2EgVwpI3qn1HKMjuT79wozWBHL3yhL2zjrrJDouNMpyawUcEpFTNfzUFdt7fhdyA0PgJPb78VBdPLpRAd7P3BSShJE40VZ/et6+9FGRF5gypKbSBEe+aa2j1/H+VjPQiiSucwQBMe/urB1MgX/MIXEN5j3sui/AJphFLQHmm1aJMmPJDU3kae/2R7XyEu0wrZSVKU7X926KB1L3yV1Uognkfp4EKBlLpfkqLITljKw0oLT1/hENpAo84aRsFE3DkeHvmisloHCiLsgNlCymR5H+VZOaItc+Cr8e8hpjmJ9dF0W2dVbCcBnqmGloJEjPUpsza6Z3CTYobi5qUSGupvBIkTEEG4LXCQ8QRdsqhc9xcY2Pv8K2w/GnGmMPW79IElod8zHGO807OgZZMgA6WEV9qnZF5GVtbFF4i/QeaNNMf09MAd8lzvHuNy+MEuQ+Iwt5MO3BFg8CZ10NjB3AWpq4V5La7WNNNzZpwbOAa42BN3BrTmAuC11hEJpukqFSsyArkG4B8gD5EaIqrUlszeAQee0Hrt5KEUDUqlrYk36dT4T62V4zhLWtyF9MPuDJYXjWQGEnL9/VGckuzkmyio1z49Ee2sQ2QHFusgSPOE5x7N5bTYczbCGgk6HMZENHW8+SGxGOrg98vB0MudodvmXfYFtEwqtOhv7uusjVx+35CP7SnicM6oWhmIpAuD2kjtA2C8OEQ52UyHWNoJIiK9sOEpaGsMLRCiqMBu3X3rzC7Sft79PyisJhjBIG8e/e6k9DEeHw/+m6fZgeoVMGrR16VpH7A9FWMwgJPOdEYS7FaBcNvr75oktaRIXcXQyjodVBSMGLckz2d0LtIlM7VNqBR9mQmoA4G6fKa0JO16IitDp8ElJmHVJGgGngklMyoqnr6pnZTqsdnooiqaboaqN9PsEXVpT7+yaacLtB7K9rTt4aI3Dk2b9/eqGfMqYYgAZpjqbDwK6SbAkkFmmShRTg6XP1tZPwWKY6YeDB2IP2P1UpIzSBPh/hTpoak9oCqscTeA0A7wIHM6aKqr8bDTDGg9TP0E++Sfx3FkvNJpgC58NR9IPpyVczAE03VT3WAw2Zl5mIb+61Y4Rq5GfJkd1EtsHx9jzFQZP8AcNPTUfVLG8QovY5oJ6EA7EHf0VXw6iye8CSdABPkJtJ1/wArWYDDU2x2nZ7G9d7XDM5stcKdIgEGRadQBMGenCEXaTJqcpKmZzD8QaXAFwo0wbAAkxmkk3GY3JudkViOBVKjc7MlVosXU3EuHi1wDosdARZXWP4LTexxZDovAdTeRoNBlfMhxMB3ziLBZOnUdQeH0nEFpBsf7bjxHiN08WpfURprsgqUKjLRMaX0O0IvB1XPa5neuCSy5DoBcXNb/eSAJiwRTPiAVA0V2B5DXS7RxdJLDIseV/HVDVqtMxlY5n/x3zXHdOeDGzr+Ce5dNC6H06LqdTtKZ7zC7nHdkGYII0233RP/APbrNcKdHJQzWJpAh0DY1CZhADizssVGtqAR3iIdYyJe0371+9KiwEvqN/TrB10ab/yg462G/wALDiGNdTdla8tEy92rnk7OOruXkrvHZMRgqeJcAXtc+lUeAe82M7CRpIvyubCIjL8ep5XOB/8AI8z08d1PwbjHZUqlEgOa+CJIEOBsZIjQukGJnUbhxbimjl/SPhmJyUnMaM1SpLY5Bwym/MiR5orBYInuuLGgWc5xIE62gEu3+UJjq7O8CGFsgtc8iwtNmmXHWPK6BxmOc8yCQNJ0MchHyt6BNTbBpIucTgGCDTrUjyBc9h8u1a0Ekp2Ao1qlSGaAgOJJEA/7htrEKowGJdEFxvpfXoeaNbTgzAHQSAZBFwCAdSkkq0EvmUabnC3cbM1Yb3iIzU6QIJqEG2ckNF56iYnCQc3hm+on8LuGxLnu7x6CAAABo1rRYAbAczuVNVknLGn128/8KG0xrvsr65nyQtVot09j6I6tRygkafhCiiTYmPfNVQGBVYlcmVPUwsa/VONK1k51EVNoXXsGq7Tp3Uz22RQGiGeiSZlCSehDW026lENoWTw3REOEBeZKWz00gNtMR4e7qB4RoFih6rbLkzkV+JA1OgBJ8AJKyrKb8Q4mbDnMNGwHVa3E0yWuHNrh6ghUHw1VHfYbE38bXH59VpxSai2iWRJySfQNW4ZUpAPtH9zTBHvluiKXGh2eh7XQW7t4ubz5K8iKbrW9yqtnCaTwSS9t9AREeeibmpfYDxSj9Ck7SZne7nHfpPu8orFcQfXy0wGta35QJAEDUkmbDc+KCxMWAEDXy28VdYDhLrGlL3lgDiAMjC8kFsmxIET1JVZUlb/wZk30OwPBiS4MZWrObZxY12VnOctyMoJ1vFggn8PZVDTTs50kAvzF0TE/2kwdT+6uuIVMTQDcz2UGCzGN6d0mYzF0wTMazsq/G41tWqH5SC9jTUgkZ3lzi4kAWsQIHIHmlTfZzroH4RwtzyD2zaQDoJcYy/8AqJP05K3q8MwgOatijUdF+ypC+uucgecKnrMzVn5KbjJNp3LRJt1JPmrDCcIxDvlphuveN4kQREQQhN+W6CovwjlV2FE9nSNgZzvkmAJgACDeY9EvhfhrMTjaLHBgZmBc0QBDXyWnxAPqArjB/BtV8do4kDSLAdFds4EcE+hiKYOVlQdoBuDt5kR5qP8A6MafFPZT2ZVbR51xJga14AAJeA4btu6x5TlnU6qLh4JqANiSD4SRHktL8Q8LGdzhTllUjvDkHOAe0bNMNI3Asb5lX0MAMO4PLp72mriAHQNLDSVZZFxryS4uwb4iaDXef7n230EHUzqFW1MIYzA267cwpcU5z3aknM5x5DMbAcv5R1DjNemA0hrm6Q9jHehIn9lVWkqFZUU6XSR0IUuHokggCfOfsrQ/Eb9Oxw89KDZ/Ttp+n6nya/jtQ3ORu3cptbHSw+nQcl3yfgAJQwTxsbHcEdDqEcaxEB4I6nT19UC/iTnNhziR/wARtpqVNTxLy2ZL26EGxFvv+y6UW9s5SQcwwZ0I5qyoPz+PuypsE+SKeaZEtJ8+6RtoUVTcabryOY/YqUoj3YUZMjxj8pv9PEGI9/5RGFx2x7w5hTOrNNgesb9R75pHY8UV9enrO34Q7AQYOm6Oqu1ULz3Z+n3ROBalI/ymPNkUSI6EWQlQJ4sWRBBXFLPh9UkwlG0piSpmtOp0XaVKN0q1WfBec+z0uiKVxwXWm497FVHxDxbsu6z5rSdhOltyY9E0YuTpCSkoq2GASqLivAiT2lKzpmBa+shCDjWIYQ58kHQOYBPmAFo6OJFSmHNnK4WnUbGeoVanjdgTjkVGd/r8Xlymlm2kMk+NrE+SZSwNfWoXMaPmzOOh17uy0ohtvpsk7EU3VGMqFpGdudsiS2RMiD4XBTLJ+IE8dK5NkWD+HqVBgxOPtN2Uf1OAiZGo1mNYI0JhBcX+KXGWU8tGnoAwAucNgR05nbzkL4y4k6pXqcmktbBBAgiY5CRoNPRZ/D2dB/UPvoVeGO/lIxuX4Or1C8ySTf5nGTJ5orD1A05wO6IaOsa287FPpYXPQqEfMzKT5gnxNwVBw2nne0eA0VNNP+AXZ6d/0n4JmcatRuvePmdPfJe00sJTj5G+ix3wNhgylA6fZbFtSy89ZFJuRomuOgXE4Vg0a3yAQGOwbXsLHgFpEEbK1q3QeIKSaRyZ5nx74LqG1CqMoMta+ZaT82UjnebXlZ9/wFiHH/UqAdWg/nRet1gh3sSe7NdFFGLPOcN8E02CCSSh8T8M0xo4rd4umqfFUgAUI5sj3Y9I8t4zw/sXgjTSeXVRPpy1z4kRDh11H+VpviDDhzCCszwXFZKga64JDT1aTBGouASRfUDRehik5Qsy5EoyAatLL3T5HmDsUThHZMzcsg316bfRW3xDwstcNDRc0OY8Dn8pnfkengqjAUDDiHFrmmIG0bjzWhSUokXGmOwxioIaSQ4OA6C5GnirU8YcCSadhYiZLfEFqrsG9zye++BH6o5jQee+6LFJw+Wo8Hk45mnoQVOST7Cui4weNZUBIa2N+6AR4rtaizaR9lQPeWEVRa5BaLiIEgHcbhXFOqeUix9euqk410UTGPY7xCgDbEI4Vm8vr+6Gq6+73XBAaQLZadDouVAiK9x1F1EHzt/lOv0WRHCS6uI2LRucPUlqbUpyoMO+wG6Ic8RZYK2ei3oGc8aLK8eYW1M5EguY7/6WLffNaWu0h0oPiWEzsInW88ovP0+6tjfFkZq1RT8c4hTqUIbrLTBFxf36ozgbHDDtncuPkTb6QfNUNCmakhjQY119bmPstPhnZaTQ6JDbxtA/ZVmuMeKFwyuXJlVxrimQFjPmOp5eHVUeGqPpubVI1kib5tib8je+4UmHYKtYBxhpOZx5N1P0sPEKTi+JzuLoAA7rANGtG3vqrRio/Ejkm5u3/gJ4pTZUcXZgZBdma0BoO7Z/UOuuhVO5hkDl+Ci62HqUgwPbZ4lrTtfl/d0/3el3geHsp0jXrZsskCMpLngSWtk7S03EQHaI8uKJ8XdMb8Mtztq2mzQRYautc2HeDTf/AHIXg2Fy4rLaxkRcRt4oz4DcH1nUi2e2a5lhZshzrzo2x3FyJKixtYmuCMxJaQZEeTQNB0kqbVSa/UNF9HoFH/qLh8KMjQ6oRqWxHhJ1Vnw//q/hXRna9h3BEx6Lyytj+y7raYbzcWn2V2tTrlrXmjVc1zXvHdZdtMAvfAYSGCRJKnDBGq/2UnJt2z3fD/HWDqfLWZ6o841lRuZjgQeR/K+e+EYRuIDi2mTlIBERc6Q5pgk8rLZ/CwNIgNe8An5XEmNt1LNBRQ+Ncj0io8Kq4vx+hh2zVeG6wNSfABD8TxjmUy7eJXmuNYajzUecz7/Me60C5vsBuo4kpMdqi54n8cVavdwtB5H9z7BVWIqY8iXVKIPK/wB9lW8TdiGU+0DanZhodmc5tMZXPyAtp/MQXCNSbXAVY7iGIDA8B2SS2SQRIGYgyJ0utiw/iRFz32HO4s+7K7YJ0cNPNZ6se8fFWtBlXECSO6N9j4KsxbMryFbGop0hJ7WzZvcH8HzOIllXu6A9+7gCTe94Gk3WOr1SHhwNyAZ66FajjNUUsFQw25/1n23eO53pkgNm1h3xY6rJVgS4NEk2EDWSdABqUcaJSCm1P1t7pJvGgO489fVW4qgtnwP0lC1+GuoEsd3iQC9sfKYkj/dHl6XQNPEuLu7JmABt5AbIupdBtoIxtQFogyZJsedvsrbDmGBp1AAnwAVcyiGQ6oRmPyt0Ajmn1MW7ZoiY1+iVq9Ia67D2y79UDcH8ctk4dY01/KZRsJ9+CdmE2U2URDWeh26wp8SN/fX8KAt33CKA1Y/IUk/tG8ykiDiaBoKNogRcqOo66VF1oCwm1HMQRog8YCabgNS0geYhEBxm6JrUgW2F0bo6jEfDeLDHvY+2cAAnQEc/qrHiuIaGuAc2SCAARv8A5XcfwEPMgwfoVSY7AmhEuBcZsJkRuZ92K1JxnKzM+UI14GsoBgLnmXHRjdb7uP6R9T01UWFdNelnEDO20RaRHktD8K8PJY6o8a2bbQbnz08kNxDhzR3KndEns6mwt8j94nfb1Te4uTQnttJSLHjTRDC6D3267a77aKt+MsZm7BoPcFBrmiCJzuc4m5M8pnnzKBxPEquUU3kOLXAte037pMGd/HXRQV6jqrml0EgBunIQJ5nRdjhxps7LNTdos/g6mW1O1zZQzvPgScuUkbWJMR6bpuB7+JaLWF4nU3d819THkk/FtoM7P9X6iDeQZaAdCMwaSegHRc+E35sQS65N/Mm5+qL3chY+EelDgH9RhjA77e80xy1EbgiVFjMI3E0adKtTex1HMGOAztyugOYZc1xb3WnUEZdTedl8LQGjmtI7CUnXLGz4BZMbdaZok4p00edcG+GGCi6kwuAe4Oc7I0AkABoa3MYaAOupuVaV+CZQDq8Bsu0kixdHULbMwrQLABV/ECAEMl1tnRmuomW49R/0vJVvCPhsV6IvBkbAzlMxfrHPRaTjdIFnkn/DLsrY5flShqQ9/Gyh+K+HioxralI5mTkc0skAxI71MtgkAwRtIhYXiPC6j2NpNZkpgkme85xcZLi6AJO8DQAaWXudYtdYiVS4/DsiAAFV5JR8iR4vtHmdfDdnTDQIgfZY7C4YVMQXOEsYc7he4BEMEAwXEgeZXoXxI0Ma7zWBwtbLTqkGC6oAf+LGud594j0VvT9Ng9RFKgfjGL7WoS4zq5xJk7nU3+vJB4VuVpqA5XC4jUAEadRb2EgJDj/cQ0ehJ+w9VLg2B9PIYD57riY0EOYSdJ1E7+C1dIydmxx//cUm12Xp1pqBoHepVWOAr02u1DC+o2oBMd4QO6Scz/VxYMh51bEEuk3PLmfNFfD+CxBLaQGUZg++znOFOm7WxLoG0iZkCwOKA/qnAumCQCN7xbx+ymltody0h9V4EPcA4jVxnKP9rQNTqh3VHSH5Wm1g4gW07rZnz8VLxYjK0DSdtNCpcM4ZNNQQfDSPRP0rAk5OiKjxQOs4EdeR6owFV7sJJ7pHUHU/g/TzRlFxAEi/1SyqtDRu9k77hQKekTKhdTgwkRQjyeK4p49wkmAaaobyu1ajQ2bDry/hDY/FtpiHm/K8+MDQKopYd+KdYxTB30t0/U76BY4wvb6NUpJaXZbt4jSJAFRhJtGYfTqiqde0LN8f4E2mzPTc4xGbNB3gkQB0UVPj5awCBmG5vpoco38SE/tclcSfuU6kXfEOINp3Ouw3d/HMrK06b8TVcTe8uOw6fiFLhsLWxLiRMbvd7v4Ba/BcPbRp5WjxPM8ymtY1/RaeTvofhIawACwAAj3KE4vWa2i9zgCINjoZsPqiWj3/AAqn4jb/AKDp0GXz7wMeKlFXMq21EpsVSbQbkIHaOHeJ/SYksEWgSJIvM7GEA/Flre4IkGXbkHUDk1Ku8vPaVNDMDnc8hYKPDnPUaHEAEwCflB2nk0GJ6LelrZgbBN1c/DNTLXb6KDifCnUiQfmEZm7iRIcCLOYRo4c03hDoqN8V0mpRdDQ+yPeeAYqwG4WpwuIlecfD+JsPBa3BYheVuJ6GTHezS9raFU49+Z0DQaonD1JWf+JcPjKbgcO0PaXSdZjcWmD5Qmb5EYR2WnxBQy0j/wAQs9wbHEPDTug+OccrvYaeR2YDvAC/hMWCB4FSquLDUABBkkTG8C99N0WvJaEajTPQhUsqziNeAVLUqwIWb43iys9ts7HjszXxPWkOusNgXCCD/wCT7tj8LUcVqSCT7ssRTrw51ze/mP4lel6ZXFmf1T2gim8D5hbO4RprH7I5uEY7vBwcD8xzhh/9gWls/wC4RpMXVbir5gP1AOHiDt5SPJBtqnp6N/ZaqvoyI2WE43TwrXim3/UA7rtWsLhGZpd3n1cpcATAbJgXWUNIvJdeddPulTBMvcbbT46dFaYDFMLQSQCLEc+o8ktcdhXy0V9avmaOe/kDdF4d4yAnmR9v3CD7OJ5mYHITqeSuMFhYpNEXnMJbIva4OoI2RnSQcabdIhm0i6lF4UTKRpkzAa7ocoO0zdo6310hEU3A6WuRHUahTLL+9k1ERqlX59f5T8q5llA4hXER2A5JLrOpl7X4LTc4vcC4mLE2tpZTizYECNI28AjssiUDUbBIWFNvs2RSXRGRmBDovYjmgaXAKAM5J8SSPRGjVSO0T210BxXkZAbYWHuyd28dVG7RQyuoFBDaolUHxaJyNBsTLvUAfdytc0en4WZ41iC7vAkgQWcozfwqY4/KyWXUATi9Edm1+kuLQOjQQfG418FXh47ON80+AgKbGuLoOeWCYBPy5nEkR4koalTLnQASeQ/ZbIqlsyN29Gh4XxFtVjaNYkZZ7Kpr2RvYg/NSvcH5draV+NwvZODoi8EcjE25gi4KrQSCCNdVbYmrmp85b6Q0PA8jI8Cla4vXTCtnoHwviszA7otbw+tfXkvKPgvieV3ZnQ6L0zh7pIXl57xzpnpY58sdm14e2bo3E12U2y9zWjmTCzuJdXdTDMPUbScdXlub0H5WI4r8PYyq+K+LDnjYsy+GUlxEHwT46ZJQUpbNhicZQ79TtGZecj/Kr8PjWG7XBw5hYev8M4gOLalVrWjeL9N/whcLgarXxSrGZico/dNLHFrsssWtf6/6ekOxU2VJxYgqGhRq02xVq9odQYAI6W1Q2MxMgrPKKT0GLpGc47XAaR0WKqNgA7m/lNlc/EGMzOLW+f7KSlw4VsXSoXDXPp056BoDrar0vTrhHZ5/qJcpa8FM3M4AAHp/ldoYPOXd4NIEwQfvstNxnjlOm8U6NPLRaYABAc8NMZ6j4Jk8ogfRKjj2OEsfhXWu3E52vECSO5DXTEZgd9tq85VdEuKM3XzNjM23lc6WMbDndSYei1xhjjMXEFGcXrU8kgszO1Yx5eByJJFo8SfuguDWfe0i3qnTbVi0uVFpg+FgXdpvO6tH19hYRqfxsELTM6qrxmJc92VnPKBzO5PQKNOT2adQWgvE4hsETmkHqOWuiZwxhgkyZNifCJ+idT4aB85zH6eSJL42XWlpC027Y9xUrSLJlJgIKcAg2OkEyPY/lJD35H6JJbDRsWWCrqxuURWrkSEK7UeayRRrihZJSN1LSKbV5o3s5oGm0INmOp5smYZtI68p0QXHuLBoyUzL3GJH6doHNx0VHicCaT2Aul/dJA0aSZidzorwx2tmeeXi9Fh8TY+B2TTEg5j05IGvWeXMGSC5tNrW7fK0N8iL+ZXMK04jEknQuJP/ABGn4Hmj69Sca07M/wDyLC3UFVVR1/CLub5f2if4i4HTDC+mA3JqBoR+6znDa7mPzNIBuJIkDMCCYjVavjuK/wC1fzcWj6gn6BUHw6w53EEgtbYixB2XY5P23yOyxqaURmIwgJEEEm8A87iWxLfqFDjqhAyxEj6Efcq0wvEKocRWquc0hzDmvB/TrtlVdxhoD+7EEA20Tp/KidVEDw1YtIIsRoV6p8PcXJAzWMBeUM1XpmH4eSxrmzYDyUPWRi4qyvppNNo9I4bjQRZEcUwDK7Ic0Hkdx5rz/BcScw3K1nDuOAgT9V56uJparaKfHfBrpkueRyz/AMKDDcPFKwEH3uVq8RxRsaj1Wa4pxVgkyEfcb0Opy8gHEsWdOSxvG+LHKWt9dh/KN4ljXVCctm8+fgs7jhA97Ala8OJdyIZcjrRWU3S9s/3D7q/GJ7LGMfyc3lHeYINtL8/pos3UMRHj5yr3i1QObTqjV4jwLRY/b0WyS6MXQLxHCA1Dc5bweVzLXA6Ef4lCYnCFgvobDSdAdNYghWeJyup59Lf4Hqq3D0u0eGnTfwHuE0GdKLTGNph19NJA+7Sj6UsABb2lPUEawd/9ptr05IviGEGTM3ulokRoRH7fZN4WJzNOogjoHCfuT6pedqx1j3QPWxQiGvfppYHwmZT+EUC52ciGgQ3xO/0R7sO3QgHxAlEMbBHsdEjmqpFFB3tjKwMffxULROqNc6yhrNj0U+RRo5TEKdlgoGz5J7nbarrCEy3ouqDN4pLrQDROBmTqb+HRC1nXR9V19EA4SQVmi9mrdDqLiJ9VHinOyOy6wYXXVPJR03ibrns7wVHB+FODw94gMMsG5OknkOiqOOl3bO5yfsI+i2VN0HmCh8ZgmPdmc2/X88/NVjl+VshLF8KRU/DHD8jXPP6oA5wNT5n7IKmR/VuDjE5onTQlatgEQs9xvhJe+WgHzjwv0P3TQnyk78gnDjFcfBWcax+Y9m0yAbkbnorXgmC7OkZ1N3dOQQ+C4PkOZ1zsNgfE6lWNN0CDofd082q4oRJ3yl2V+Lw2Z3eFoMG02Mi5IHMXKrK+CNx3gQC4Eg6eB2PMEi4VxicbDsoExqoMU4ZC4EgchzOiaMmuyUlZnmNkt6x917v8GxZpAuBqvGuFYM1KrG7AgnwXrnBn9m9p2speqktBxLst+O/DLSC+mIP3WLrtfTMSQeWy9ca4Oas5xzhDXza/MLFP4v8AjNOOd6Z59iMTV/uQFRhOpJ8Vd8Q4cWGDKBdRhUjLWhpIrajLKhxh+hWoxNOQs/XoyVpwszz/AApcRR99FPhH5qTqZ1b3m/n8+qmq0SLbe9CmYdkPHgR9FoshRA+pFIMn9QM9In7lWXwzRBFR7oizZPqfwql1MmALmY++s7LRYakG0hTB0uY3Jv78Ahk0qXkaFtnK9QHu97IfmcB8o38yJ8OWyj4cDL3kRnMgcgBDVKKTnfO/u2loENMRqBr5yjKdDdTutFUm3bIXOlS1gMuui64CUwuS9jrQ7LaDrqu1WiLpWiOVwpWskSP5U2wg4AGnmmEXRVOnfeU2pRM6I2ChvZjkPRJOynl90kbR1F/j6oDiPZsP3QVWoq+rVJuTPuFG7FFLHGWcqD808vBNa1AisjKLy4JnGhU7J88R0UgfJlBVWGZThWjRI4/hVKw0gKKs4C6CqYqEFWxaMcbYs5pINr3CgIBQZxRKYas2HqrKFGackR4oEPnn+AhawMAbbDr+6PbSm8W0J2m/qi8LRaCZi3Nc58SPHY/4YwuV2Y6wt5Tb3Qs7hw0QRotLhagc0LDmm5Ss0Y4qjQcExpLYJ0R+KIIWXwVXKVa08ZNlKV1RThuwXiOGDrH1WZxmBLStdUeCgMZSDrIRbiG/DMVXYqSsINtVrOLYPl76rO1qNzzWvHISUStqU5QNU5ZJvAPqbBXFWwWfxrpdl1vJ8eXl+61Y9kMlRHYGnMnbREl2WSCo6Lg1seq4HSme2KlSCKWMcOoRbMaN5VbCmYUGhk2iwOI53SLk/C4cOb1SOHjRIPyJMO4HVJpyO1IBTWsIkb7qaqMzbzIUpdjRD8O8EX/ynR5hA4Zx0RzCVNqhjnZjkEkod0SS2zgWmwQmVqQGySS0rsbwJtMTopckaJJJ12BEjmWQGI1SSS+R8n0IgJMIaq2CuJKqMzI6gsU7KA0RzXUkZdE/IY92g2spMIJa4+9T+ySSzSH8hmGdZXmDqkaJJKDKQ7LJrkdh3mySSWZoiSVHKMuKSSgycgTHNEFZTE0xdJJVgDwZ7i1UgGPcyqrBUwXGdkkl6UPoZH9wmuEIDZJJdEZkwMLu4SSR8hD8HUMI5tUyPBdSSeQS6CBfVQYlxaDCSSnJDYzlJ5srFguEklNliXMkkkgcf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4" name="Picture 12" descr="http://t1.gstatic.com/images?q=tbn:ANd9GcRVBbqqHDGePLti_LSrl9Coi2S48_yDcYGpxjd51lN-4EeUvoAA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3810001"/>
            <a:ext cx="3048000" cy="3048000"/>
          </a:xfrm>
          <a:prstGeom prst="rect">
            <a:avLst/>
          </a:prstGeom>
          <a:noFill/>
        </p:spPr>
      </p:pic>
      <p:pic>
        <p:nvPicPr>
          <p:cNvPr id="18446" name="Picture 14" descr="http://t2.gstatic.com/images?q=tbn:ANd9GcQmhu8M0Movlog8LnxNk1g-6vDKzaIlTl6lwKAsDh1_DQsUXQq2S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191000"/>
            <a:ext cx="18288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One of the 12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Athena was one of the 12 gods/goddess who resided on Mount Olympus.</a:t>
            </a:r>
          </a:p>
          <a:p>
            <a:endParaRPr lang="en-US" dirty="0"/>
          </a:p>
        </p:txBody>
      </p:sp>
      <p:sp>
        <p:nvSpPr>
          <p:cNvPr id="19458" name="AutoShape 2" descr="data:image/jpeg;base64,/9j/4AAQSkZJRgABAQAAAQABAAD/2wCEAAkGBhQSERUUExQWFBUWFxgaGBcXGBQYFxgYGBYXGBcaHBgXGyYeFxokGRgYHy8gJCcpLCwsFx4xNTAqNSYrLCkBCQoKDgwOGg8PGiwkHyQsLCwpLCwsKSwsLCwsLCwsLCwsLCwsLCwsLCwpLCksLCwpLCwsLCwsLCwsKSwsLCwsKf/AABEIAKkBKwMBIgACEQEDEQH/xAAcAAACAwEBAQEAAAAAAAAAAAADBAECBQYABwj/xAA7EAABAgQEAwYEBQIHAQEAAAABAhEAAyExBBJBUWFxgQUikaGx8BMywdEGB0Lh8SNyFDNSYpKywoLD/8QAGgEBAQEBAQEBAAAAAAAAAAAAAQIAAwQGBf/EACMRAQEBAQACAgICAwEAAAAAAAABEQISITFBA1ETImFx8DL/2gAMAwEAAhEDEQA/AO2CYsExbLFgmP3NfP4pliQmLhMTlg1WK5Y80XyxOWDWUaJaL5Y9ljacUaJaL5YnLBrYo0S0XyROSNpwNoloIERYIg0zkJonLBckTkg8j4hZY80FyRIRB5K8QssSEwXJE5I3kfEHLE5YNkj2SDyPiFkiQiC5In4cHkfELLHssGCI9kg8j4BBMeywbJHskHkfELLE5YLkicsHkfEHLE5ILliWjeR8QskTliMTNypfUkAczTcWv0gqR1g0+IeSJyQWPQeR8QwiJyReJg04xskWCIJljL7e/EUrCIeYrvEKKU6qys4FKXF49Pk8Xi0csTlj5X2v+Zc6aAJYEkNViSolwRXSzdTF+y/zOnywhMxKZiRcnNnIJJu7UfbQCJ846fxV9SyxOWFOyO2ZWJQVyVZgCxcEEa2PAxoNDo8Q8sTliuKxSJaSpaglIepLWBPUsLCFZfb+HUoJE5BUWYAhzmdvQwa2HcsTliqcSg2Uk1ahBrlzt/x73KOZ7X/MTDyQoIeYsFSQBQOkgOT/AKS5Y65TBqpHU5YsExy34V/HiMWtUtaRKXdAdwobOQO8NtXpHZYbDZjsIm9STaqcW3C+WLJRGmezk8fGKjs5qg14xy/m5d/4OiCpRFw0RljayhhmAJiFyApLU4cIj+f9r/g/TGaJaGZ2Dy8YGZBAcgx1ncrleLA2jzRbLE5YdGKNExbLE5YNOKx6LZYIMOpnYwXqGSgxME+Edo8uSRcQeUOUOPRMWTLJtDoxSPRKktePZbcbcY2nER6LFBi6sMoaQeUbK5v8V9pfCErvJSSsmpSCGSoA1SqldA8bOCW6AWZxr6xxH5kqUlUrMlB7zpKTlmAagku27jwpXsPw1PSuRLyv8ocGteevugtFdWSRMl0+EmGZOEcVptB5GUU9YKFR5uvyX6enn8c+ySsGQkkkBgTwpx0jBk9thqlOuqt+CWeGfxx2iuVhlFCc70UA7hJF2Fb66UNbR8Tk9psADMWGowAIYWrmGkXz1c2p65513v4k/MCXhJ4k5PiEAmYxbKSCUp4mxOwO8fLO1u014icuasklRLB3yh6JHACkLhJLlRuanU79YrMWBYR0vWuPPEgbxdIeBtBJRidVjZ7K7QXJUFy1FChqPtYjhHUSfzRxCWCpcpZ1V3gSehYdBHDy5kGSHiZ1RYL2v2zPnK/qzFLFKE0oCAW3YkPesIKJu8NzMO8BOGLxetiDiFkfMWpRyxyjKPBNBwiMlKwZErKIlUoku1o3k2KykKcFNxUNdx9Y+qfhH8zgoJl4ruroPiMyVElg4A7vO3KPmeGwyiRwIg/aUyW9AczsTXQtZ4m9S+lzZ7foqRiAoOC44QQrj4d+GPxlOw6kywc0vNVB40IB/TVjt4x1Mj8xRmAnylUFcqk0oScoPzVy9Hjl4x1n5H0f4sD+OxIBj52r84qVw+1zVqO441Y+UbnZH5i4WeHKRKUMoIUQASdEq1q+2nTTm/o3uft1JXB0LjCX20lQdBTdhl9Setobw2MWWBS9Weo/Z+EN4uCdzWmpAMKzMNtBUzABWnl6xK5o5REti7JQJeEe5isySx3hj4mU16PyJ9AT0iJkwHVPiHip1dReJhYS4ckzaVgQU3t4Sxfb8iUFlS0dxOYgEWBWGG5dCg13EN/s3MnLTXOADlqeUcH+JPzLlGXlwxUVuHOUAZcqrFQP6suliY5ftv8AGuIxedDiVKmFLIZ1BKW/VS6mPhYRy61BPdQSXv4+/GOnH45Plz7/ACX6bY7cxImmcJisygApnDgABqch6wfs38ZT5U0zEqKn+ZClKUg93LWulGMY+HxBKDdiG3bjChOVTB7fzHSf23XH3Pcdp2r+IJ2MBGbKKf00vltQ/wC6+sE7L7QnyaIWR/tNR/xOvERzHZE/KplUexNojH/iBYAS4OZw+4enItTrHLrZ6dOcvuu3wv46nImf1MqwHBAGUgg16x1uE/FciZQTA+yu6fOh6GPikrtBL0Swo9zz5GNhC0lFSBT5tuMTc6M6sdD+bGKl5ZQKR8QsQq/9OtlBVATwq0W/CH4sKUJRNWtTtlHcNGoL5gONY+Y9o4taqGYV0AABUQwelaUOgpWNb8M/idWGmgnNQMwAflXTm44WjdX4h+9fa+08QqXJXNZilBUx4B4W7Pxqpk2elyyFIbgFSkq9XjFP4yRicDiDmCVCWvu1dm3IDvw3hP8ABXbB/wAWpCiB8TDyVCoOYplpqGoO69P9sMv9d/76V635T+ZfZxXKC0rZUsEqSCyij9RAuptns8fGCuPs/wCail/4dMwKSEiwspyGdJFwQWY0taPiSlVirfUFns5NrCaoamKYPCrvGSLIH2i5gIWw6wwlLmJtZUJ1tFJM8hVXhtYZ4RW+9ozNiXNCg4v6QzhEhZYsFDjGHh8QUGmvnGiqY4zJvrvz5Rr1jNFeBAIc6wefJADuwAd/WEezpyphZTaVs33jZXhWGVZBBBDaR5++/bpyxsPiwhTpoCLmppcCAdqYjObVrvz8YUmnKVJUBQsDV9f5gM7FnN3aMCB6GOs5u6jfoeXMJOxpG32fjEzBlmXSKPcg0DHfhHLy1GHZM4OHLEKB83MPfOwR0M/s9IQrKM5Fht0F4xEFgxd3qNm36mOlDTAVylC/m1jxjnO05Ez4hJF+gbmY5/h/Jv8AWt0f7O7ZVKKlJWtBFRlNHtYgg6dHjpPwx+Ys6RSZ/VQpaiUlgoqUSpRBtVagfGOF+NmIGzDxeKmYacI75vyJbPh3uM/M7FCWKAEgJOZjZKg7PuQbD5axlYb8xsajI01wgKABD3BFdVfNRzoNo5g4gqYnz1ivxeFy7xeT9C9X9tftP8RTsQ2daiyUBnLd1GQFn+Yh3OpJhnB/ibESH+HPWDlY2NTcd6x43jHwbZq6b++MRlzEq0BBLDct0Ebfoe/l1kj8zcYiWU/FBcuFKSFLBzZiAbNwINC3LmTjCtVTmJL1NX/l/GLzCkpy5dHT6EVgZ7MUkFZFtNeMTzeYbteOJJ+Ylw4AHGLyksoBWtxw2guAklYKjStzoGimLkMQU1zeUV5fQy/LWwWOlANRJt00tHu0cIWKsySzMxBNPflGOnCKvlMHlFSqG1bxGyK3fVjSkMuW5+gYiMTtSUaZgwBDK3D0oNaecaMnFnIqWkBmIrTVQJjO7YXmlpB+cENocoSw9InZZ6VIWkqYgPcaczXnGnMxYSi5NHvR66mOfkTtDvwho4vSg9D4RxnWU3ktiMcVEvrp/EHRiym7EU5jkesIT1Oe6DuRdmv5QaSmgcODXTlpDb9nGvO7SBQQCxoDc+kR2d2suTNSuWshTAOKaNwpCHdqA3U18GvAxNCSzV4v943nonJ3tztJc0BS1lRZi6nAo1AbdIwjMhr4vduBd3igQRDe1SGpqXSCbfaAiWCzaxtLEopQg0IudnS5O16b3iezfhoQFNUlw/h5tF7anGersdZNgkQb4QTx4w9isc4JsNeDwjMmg2+kX8BWZW1eMJYilIakM4DtWsanwZRDZUn/AHV8waRz67wyawwxFv2+9oYwZKWKgWqH3hlcsutgGAZzoSQefXjC02Y8sB27yjlApvzbYRz8tbDq5QbMk92r8G04RfCdoFCg7lLsxLhmjMwcyqk7io96h4bkzAUlKqK+1jE9TPlmp232T8XKuXqNww5MKxiYnssyx3iLersBuSx8I0+zMaUOLpN0/wDoeUD7bmFSe6XRrz0fyjpz19abl9sZYdPKKSplgBWsEkozBnZr8oXmJaOs/SG12N2h8NQeqSQSPqNiHh3tRCzLSU99IJZTVY6KHPXhHOyVU96Wjc7I7YyMHoaM9G1vzjl3MvlIWcCKMGa45c7xdMjMCXAqbvw2tD2PwSV55kpYITQpa2tDqK/zGXKxGUiL562bBYuJRUKaM9LdNYkygnV7PpePEf6ddB6RVCASasNffOL0YvIqoNrpGlI7FUqgLJfvcbsPWKdkYdL5tnbqLxrpxSZabAlnrR9b6fvHHv8AJfLIZz+2JisI00JCgXYBnoHtWOnwsoEZTUa6xx0pZVMcULuObxrSfxEtBIypVze/Q7xXctw82SupV2QgJOZYSopdKKEqBo5IPd614RhYrCCyCzHXcN9oyZ3aSlF1mpINOFY8cSSddSRe7NB7VepTc2RMHeNRzPpGIvtImbQ2OnG8Hn4qYUkp0BY6OfWMXBKDuqhN3djXWI7uDmStlOJLJUANSQSa1/nxjP7RxJUqthblTUQBeKUGAUzPbm94DMmqO5PukRK6Y0FSUlDoJBaoOvLoQW4x6TNCXSUuS93ofoYTSshLszU66RWVOzFy5+vCsGDD0xKQQobEEWehD32MASelKQCcsuIslbauLVh+iJNJc+/SJEwAOR1v/Bis3DK+YDu8KN5W9vELmjLUQayuGY+cQtZBYejwslddocTjiBVIjXWEkzXU5Lc4ZkYt0lLOXd34j7RnTBBMEWJj0bk1DWxSwvhw08YHJknYN4QX4rpDkcY8sJy3qbHpdo4Xu1kJlgKTqT8xA0y+VY0JawARQPYHaM1GMYDjfnT+YBMmqOUMQE3O9KmCy9ERM4upjQ36sfvA1Cp5D6D0gIpXZ38YuXNRZuLv0HKOgNYNQSvNV2I4bRIkFQSRRQsbO1DAFpJsLV6H35w/KKWysf3vfrEW57BdCSCX+b6a/aKT/la/01H1iZgYv4DflxgczD5w6L61uz0PvhDL7YvkIGYWPlwi0xbhzer8XMOyJYOZDuNWpR6tuRC5lNqSnazdNuMdJ0xIqYloJIXTrD47LC0EpqsM4cNxal6a7xmy75eMXuxsauExqkAszEVDUNxWF5xf9LbtYcttPGAoN26Q1KnlKncMoEaHy93iMy7AHIJCgTaj9DBAtNQNaW0i2MVLASz5qPtUaeIhRSauIqXQ6fsBKSCAzh7+L08IzMbKUlRzVGbjYmggvZMvMl82UoP7u2usb5kompqzUc8esefz8equTZjn8IQVBLOQQ3Uwx2zhEpUVEEBztXw3EUxmKEpWSUxy633oPd4Wm9uKKMqsqixqRXhHSbfcHrMCKkkgswjy1OGNmeje+sCWosaCqnYaDblFQSUEg6sbBh9XMWlGPxzSwnLxuGYW0jPwjFYNjmA0AJJDEh28ILjZpWoJDsBppRr3IoKQr/iA9TV6GvN2FK7xw7+Xbn4MzkJygEd4Ek7FJFGPN4V+ElxlJSriQx8gUnxiy5xFFVGhuxuAx0rCqVXU713q59YmFfEzFOxNdRF8HKUVBk5qGjPQXgfwjVmPLXk94NJSoJ2BNQ7PteL+mUnq5htPpAkziIYxWJBTlYu4NeCW98oHNm2IAtZhcaxowuHmEmhY8OMXxeHLPproAdffGASpgNqHyhsAlBTms/d05jjEW5Qz8Ouv1gpV7Z4VE0pNKGG851T5D7RVZdQ8n9YLhRV4KrKQEgHn4iBIB02jrvpA83FUpuffjFEYhq3Y+ogAq4iy5QZ31fpaDIRfjl+j/WCzJlQPHqf2MLJIp4eTxbXgR9Y2MKuWHoWcEX5xKKPXWnL2IWUgglg4vw93jyZ1wXeHGPyA5yveniP2i8olK61rwa4P0hMF2Nm+9IOmaL2F2GlfvEWM0piQRufSu8KlJAJGoqKViklZ0FWfzL++UHURQim1I5/ARInhr1ILO1r1geKKSQtJHed07MaeMBm90uxynyMUnzKBhxfxjrzGMilqA7UjPnS2Liog8jEP1HpeCrmA0NiIZbKCMufQwZJengffKK4rAZUhSS41ozP5exC8qcxi/n3CcUliffu8XlqHp9YHNXmSCIpLW/vrG+hhzB4jKXdgTXiI3Fz0CSVJUQTYEA1SWPKOZlK000+sFmzicuwBHiX9Ym87WnoVaySSS5OusVRLBIfxgKcUBQgmt4MdxD8BaeWYU1f6XhacsZSBS5H0+sXxs4ZC5YgUjNEwrQEuxPs0esTesVOdGkIS/ecB9AFbs6SRT7QGdJyrJooaF3B5hgx4GKBRBoSTYmgHBt4ZmzQspGVhkahoVByS3OOH26FyQEkMTYtWhtCZMHlYnKzDjq1NCH4NETcQMxyhgSSBsDaKnohIU9zF1qJArwG9IpiMVnU5bagA9mBqBimxZUx4YkyXvYB/4hZJb94PKJJZ2FthGrNCRNl1GR+NX53gZxicwIQyqAMTxFusBOGUCwUk2YpN+WsQoVqRvWOckCZmDJ75AuXDh9KsdC+kWGIQKN5mAIqaloG0Nm/LNJS+kQF0aKoG0RuPd47oRncuzb+UGWaHkR9oAlBAr7eDgO3uziNSHMLeR99YiWqgffy1is8l/e8WlzG9ehh+mNqnadRC8wMsteLFRUTZqAfT1gMwkqfkOrRMYylLuPPSurDpBE+P7+/OFBOVW+nlDEsl67UjVjUvy14WeLyZlCLkGw2s7+HlCkudv7b2PCJmd1aSDcedvFmicY2ZgIrbXlaEMQQ5B0tx9iHJktqbvQcb0v8AxCWIS4zC4oocLAiHn1RgUhTKB29NY0EoYeb628ozBDeDmEg8BF9RminMkMS2p9PfOEZ+Dc3rtTeLGeQe9e3Xi8W/xAOYkNlIp08/3jlt59jAJIyhiNyPKApbNTgfFoeUnQ3/AE8toz5qCk1BFaXtpzEdeetYXMzm4gxXQHf6OTblActCxd3ptURWYsAoA3O50g6voyGZ4BFLC8Ly5jfKeXpHsTM7pb9Vddv2haTNcHLsNeJc8qxN7xpyp2nOKqioBL/3H7/eIwRYHN5kBq7QBKlJejgliDYm5p4QymUl3S5D0Bag0ciOd+MWYmALS60kEAgTAA27W71xV3qIQl4gy1JUC9XG3PnHpiqUUG2fhtAcLhPiFgUhruoCmprSNJ69kxJyKBd0s5Ju4JYMNxTWvDWPioIIy1/1WI6Wa3nDEjB5FALC8iqElOWjh2Lto14Uxs9JPcDCzAUparlzxjfNYAlnHGJCzaIyFuB848lV/KLK+bQ6QWRs99+ELAQTaCselOk5iOVIDPXx8oumcyWIzcyWD2gCl0NIiRMVK3prDstIYOR4xnFhzgyUKa0PUNac1Qo1KNTk/wC0UmIsdfdY8nukg1Y9HD+NomesrAOx4cTp1jogMTW5vXxi6Fd4+9BFVS2JVu/rEHcdfH34QkYhyx5PAEJodKF/fhFlrYjb93+0VmTjmNf4aNGWSagaFj76xYTfmHXzj04pctw9YoDXNwAMYC5xf2xiyaFL1Y+W8CHygi9QTwFoubDkCfOAiu6QAN38aWj0wulJvRxFErY+Leo6xaWQw2r5Rg0UsuWCHdrvY6dPtCqxWoBBofY3+kGkSVAbh6MPIndx5QCZL1Dh+PvWJjUjOk5VEdekGlEy9WdvXeCz1OArUUfg/wB/WFETi7Fm0ez7x03YzTWAouCxu17E+BpGd8YMqoy13fTTm21hE4dZD1Y2uWFXB84AlZdYKXIVZ7WuaU4xw3YZGlMmggbuGFqHfximJm5gDdqD6Dxhdc75WLqerMeF3/mCYiaEoUSDUULUf9iPKNx1gsenLaW9mBG+pbjCs3EMEkEHlxBpz+8UxU45WbQku+tHrbSFUqdr7A+hprDNz2qRorW6QSHBYG9/Ft4RlzO8WodBsAfHhDkglIbM4N6Av0F6jfWEZL51E929xTlBGN4dYqlwOYFH5jp1gpkBYKJYdb2YDMDtZjw1foUMPKKjrXbVy0eLpLglxraDPZBxEkoLKSUniD1gQLENGl/jviH+qXBIJAAAd6mli20RPw8kFgVu41QwF+Rpxi5f2VF4ha05TMcXCX2DuzNbjvAjjJgDORSlGpwhiVKEs5wXA4pJ8qjXi0exOKmKFGYCpYggHcwJIGYompJPGvrD0iUkA/qo1eP2a8IgG8WTOIYjf0irP0oyueHbImmlfu8OpxuUABKU8g5YvRy7xnyAC7u+waNbB4lADqWAdglmADhiE6lg9/WOXf8ApJTIFuQQljr52tCq1d2wJe9Y1MXPkqZAOXNlzGqgkuCbh33vtWMvEJAVlSoKH+piHDneK5pLLVBk4tYo6vEwNaIaRgQ1VB+v2irZ9tXSSsUJiFKmAlYcJDJbTe3PjGeuUpWYlOUODQhmtzMVRPJBI3P3+8O0BIzEC5N9XIqaRH/mpKKl5SM167vc6aB48nDspQu4oBXS3iYPi8RmUpy9XB3al4mZMAUTsbb186CHaxD/AAylAM519M3heKHBG73+8OSsSrRgDVhxB8LwIkqBAvfqGP1MV51g0YQk1PrBShLF67nXRomZMqK1Neto9NQCl+A8qj7dYPK0olymF6fwD6wPHD4aK3qB9+UWKiUlIP3s4hHtSY5T74Rpba2DScUMoJuLeEFkTgQNyDCGJLJAYgN4nXrHsKrnSH/Jxv8AZmOIpcEkNcXNOR+8OYtSSg5T8iSSmutXGprGJgyEkm1TvR7cv2hmbizMlMlgqvBwakPZ6RzuanHsEHSNacWO8Z2JOUhN2dxyJjSkTShIzA001oWY0u0Zk+eWdh3iPSxr7aHnq2YYZw9QKsSDs/dPKMtc9iQPlfXfet+sPIzKDOBo1TUChFX8IzzLTfN0I8Y3JjQ+PQOAA45nws0MY51JBSMzk1zMC9n/AHjMlmgAGZnJZrO7xoKmpCXag0BSHBHRXSJsy+hS6gycp1SdnB2va/WEpKcxBUW2dy56c4vIxDE9WdiBpYu4Ys0BUog0bpQHpHSSmH5aVA/KU7sB4ubRM1RDVdTtWtiasx0MDwc+ozMf7iQxfe9o0peRWb5OJ43HzaPEdXKmlMSGIL328SWFhwgfaWOVOW7AMG0DADXpqYjHEu/dAO1/vAZclnCg4O1Vb0b0h5n2YV1pvEpUjUKfcKHoR9Yqp0KdJ5G31iVre9T4mOqhUpZ8veHEa1HLWKGYxL0o1GHAxT4nGKZaxmFlpeJsmtiaHR/ZiPhhqGvl/MEkzykVAUk3Saj7g8RGZEg/x793i0xJf3SGzhpYZSFGt0Fizpe/XUdYWKdSbc3MSHkpbjyOsExEnKGCgrY6jUuNOUAQrRq7wdwW46ndv3gYog6GL5zo3iImfJKb2cwMLTs8V8ltJlHMQN71ao++sOpKLKOYlnAppDkn/LV/d9ExjzPnHT1Mc98riRM4BYC7sNhp5esQtRodHTzoC/mYqfmHP6GCYqyve0LIlcLMCPfOBLnJzhqh6tpaIwnyn+0/SE/19PrGz2cWmT++zuwYW3jZkLSQx/0txBIp5t4xifq/+/8AyY0R8o5j/sILPbAYaYApatjaM7FfNwhzDfqimI/V/Z/6TG5vsrYyVmRaovX6GFsMpiGv7pD2I/8Ay+kZUu4iufcZqrUQ1WrZtPYgcmZlza67sxY0MTO+dXI/WFsR86+Z9YiTQ0PjgywTctXjTSzwh8Nwof7gK03eHcJ8o/tEZ5sf7hG5+2WxSMp3v8wqK/zCrpOjkm1afeHcd85/t+8JYL/MTz+8dJ8FZSwGF2PLnDM4/wBNw3F3JYWuG90hSbcxv9jf5S+R+sT3fGaOvTCzApUSSFAggADKbP1+0TPlMANyGLnXd6PaF46LEf5f/wAD/rD1fGtbjOw7q+UJSRck1V/ypwaNbBISlDFINQCQWvcKNQQwZtLisZ+AvL9/qhxX+VN6f9hHPv5waT7TxAzMmjC1GfpakDw5BGWrtWwuNB+qta+EIz7wdFk+946TnIVcROOYh3G+h6GFlQ12l8w/tEKRc+DFyukVBiIum3WFl5Xp6awaTJzMDQAO4Hk3PXSFhcwyi3Q+kTWHlyNH6BvV4cTg8OGzGYpvmbKnUVSag604RXs39PvaIx30T6Rxu7mgniMMnNRTpc95mJrs8Fw81qIDq3rYi1NTFVf5Q5n1hT7fSLzflhMYt0g8ani23KE4NO+WF46RT//Z"/>
          <p:cNvSpPr>
            <a:spLocks noChangeAspect="1" noChangeArrowheads="1"/>
          </p:cNvSpPr>
          <p:nvPr/>
        </p:nvSpPr>
        <p:spPr bwMode="auto">
          <a:xfrm>
            <a:off x="0" y="-769938"/>
            <a:ext cx="2847975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ata:image/jpeg;base64,/9j/4AAQSkZJRgABAQAAAQABAAD/2wCEAAkGBhQSERUUExQWFBUWFxgaGBcXGBQYFxgYGBYXGBcaHBgXGyYeFxokGRgYHy8gJCcpLCwsFx4xNTAqNSYrLCkBCQoKDgwOGg8PGiwkHyQsLCwpLCwsKSwsLCwsLCwsLCwsLCwsLCwsLCwpLCksLCwpLCwsLCwsLCwsKSwsLCwsKf/AABEIAKkBKwMBIgACEQEDEQH/xAAcAAACAwEBAQEAAAAAAAAAAAADBAECBQYABwj/xAA7EAABAgQEAwYEBQIHAQEAAAABAhEAAyExBBJBUWFxgQUikaGx8BMywdEGB0Lh8SNyFDNSYpKywoLD/8QAGgEBAQEBAQEBAAAAAAAAAAAAAQIAAwQGBf/EACMRAQEBAQACAgICAwEAAAAAAAABEQISITFBA1ETImFx8DL/2gAMAwEAAhEDEQA/AO2CYsExbLFgmP3NfP4pliQmLhMTlg1WK5Y80XyxOWDWUaJaL5Y9ljacUaJaL5YnLBrYo0S0XyROSNpwNoloIERYIg0zkJonLBckTkg8j4hZY80FyRIRB5K8QssSEwXJE5I3kfEHLE5YNkj2SDyPiFkiQiC5In4cHkfELLHssGCI9kg8j4BBMeywbJHskHkfELLE5YLkicsHkfEHLE5ILliWjeR8QskTliMTNypfUkAczTcWv0gqR1g0+IeSJyQWPQeR8QwiJyReJg04xskWCIJljL7e/EUrCIeYrvEKKU6qys4FKXF49Pk8Xi0csTlj5X2v+Zc6aAJYEkNViSolwRXSzdTF+y/zOnywhMxKZiRcnNnIJJu7UfbQCJ846fxV9SyxOWFOyO2ZWJQVyVZgCxcEEa2PAxoNDo8Q8sTliuKxSJaSpaglIepLWBPUsLCFZfb+HUoJE5BUWYAhzmdvQwa2HcsTliqcSg2Uk1ahBrlzt/x73KOZ7X/MTDyQoIeYsFSQBQOkgOT/AKS5Y65TBqpHU5YsExy34V/HiMWtUtaRKXdAdwobOQO8NtXpHZYbDZjsIm9STaqcW3C+WLJRGmezk8fGKjs5qg14xy/m5d/4OiCpRFw0RljayhhmAJiFyApLU4cIj+f9r/g/TGaJaGZ2Dy8YGZBAcgx1ncrleLA2jzRbLE5YdGKNExbLE5YNOKx6LZYIMOpnYwXqGSgxME+Edo8uSRcQeUOUOPRMWTLJtDoxSPRKktePZbcbcY2nER6LFBi6sMoaQeUbK5v8V9pfCErvJSSsmpSCGSoA1SqldA8bOCW6AWZxr6xxH5kqUlUrMlB7zpKTlmAagku27jwpXsPw1PSuRLyv8ocGteevugtFdWSRMl0+EmGZOEcVptB5GUU9YKFR5uvyX6enn8c+ySsGQkkkBgTwpx0jBk9thqlOuqt+CWeGfxx2iuVhlFCc70UA7hJF2Fb66UNbR8Tk9psADMWGowAIYWrmGkXz1c2p65513v4k/MCXhJ4k5PiEAmYxbKSCUp4mxOwO8fLO1u014icuasklRLB3yh6JHACkLhJLlRuanU79YrMWBYR0vWuPPEgbxdIeBtBJRidVjZ7K7QXJUFy1FChqPtYjhHUSfzRxCWCpcpZ1V3gSehYdBHDy5kGSHiZ1RYL2v2zPnK/qzFLFKE0oCAW3YkPesIKJu8NzMO8BOGLxetiDiFkfMWpRyxyjKPBNBwiMlKwZErKIlUoku1o3k2KykKcFNxUNdx9Y+qfhH8zgoJl4ruroPiMyVElg4A7vO3KPmeGwyiRwIg/aUyW9AczsTXQtZ4m9S+lzZ7foqRiAoOC44QQrj4d+GPxlOw6kywc0vNVB40IB/TVjt4x1Mj8xRmAnylUFcqk0oScoPzVy9Hjl4x1n5H0f4sD+OxIBj52r84qVw+1zVqO441Y+UbnZH5i4WeHKRKUMoIUQASdEq1q+2nTTm/o3uft1JXB0LjCX20lQdBTdhl9Setobw2MWWBS9Weo/Z+EN4uCdzWmpAMKzMNtBUzABWnl6xK5o5REti7JQJeEe5isySx3hj4mU16PyJ9AT0iJkwHVPiHip1dReJhYS4ckzaVgQU3t4Sxfb8iUFlS0dxOYgEWBWGG5dCg13EN/s3MnLTXOADlqeUcH+JPzLlGXlwxUVuHOUAZcqrFQP6suliY5ftv8AGuIxedDiVKmFLIZ1BKW/VS6mPhYRy61BPdQSXv4+/GOnH45Plz7/ACX6bY7cxImmcJisygApnDgABqch6wfs38ZT5U0zEqKn+ZClKUg93LWulGMY+HxBKDdiG3bjChOVTB7fzHSf23XH3Pcdp2r+IJ2MBGbKKf00vltQ/wC6+sE7L7QnyaIWR/tNR/xOvERzHZE/KplUexNojH/iBYAS4OZw+4enItTrHLrZ6dOcvuu3wv46nImf1MqwHBAGUgg16x1uE/FciZQTA+yu6fOh6GPikrtBL0Swo9zz5GNhC0lFSBT5tuMTc6M6sdD+bGKl5ZQKR8QsQq/9OtlBVATwq0W/CH4sKUJRNWtTtlHcNGoL5gONY+Y9o4taqGYV0AABUQwelaUOgpWNb8M/idWGmgnNQMwAflXTm44WjdX4h+9fa+08QqXJXNZilBUx4B4W7Pxqpk2elyyFIbgFSkq9XjFP4yRicDiDmCVCWvu1dm3IDvw3hP8ABXbB/wAWpCiB8TDyVCoOYplpqGoO69P9sMv9d/76V635T+ZfZxXKC0rZUsEqSCyij9RAuptns8fGCuPs/wCail/4dMwKSEiwspyGdJFwQWY0taPiSlVirfUFns5NrCaoamKYPCrvGSLIH2i5gIWw6wwlLmJtZUJ1tFJM8hVXhtYZ4RW+9ozNiXNCg4v6QzhEhZYsFDjGHh8QUGmvnGiqY4zJvrvz5Rr1jNFeBAIc6wefJADuwAd/WEezpyphZTaVs33jZXhWGVZBBBDaR5++/bpyxsPiwhTpoCLmppcCAdqYjObVrvz8YUmnKVJUBQsDV9f5gM7FnN3aMCB6GOs5u6jfoeXMJOxpG32fjEzBlmXSKPcg0DHfhHLy1GHZM4OHLEKB83MPfOwR0M/s9IQrKM5Fht0F4xEFgxd3qNm36mOlDTAVylC/m1jxjnO05Ez4hJF+gbmY5/h/Jv8AWt0f7O7ZVKKlJWtBFRlNHtYgg6dHjpPwx+Ys6RSZ/VQpaiUlgoqUSpRBtVagfGOF+NmIGzDxeKmYacI75vyJbPh3uM/M7FCWKAEgJOZjZKg7PuQbD5axlYb8xsajI01wgKABD3BFdVfNRzoNo5g4gqYnz1ivxeFy7xeT9C9X9tftP8RTsQ2daiyUBnLd1GQFn+Yh3OpJhnB/ibESH+HPWDlY2NTcd6x43jHwbZq6b++MRlzEq0BBLDct0Ebfoe/l1kj8zcYiWU/FBcuFKSFLBzZiAbNwINC3LmTjCtVTmJL1NX/l/GLzCkpy5dHT6EVgZ7MUkFZFtNeMTzeYbteOJJ+Ylw4AHGLyksoBWtxw2guAklYKjStzoGimLkMQU1zeUV5fQy/LWwWOlANRJt00tHu0cIWKsySzMxBNPflGOnCKvlMHlFSqG1bxGyK3fVjSkMuW5+gYiMTtSUaZgwBDK3D0oNaecaMnFnIqWkBmIrTVQJjO7YXmlpB+cENocoSw9InZZ6VIWkqYgPcaczXnGnMxYSi5NHvR66mOfkTtDvwho4vSg9D4RxnWU3ktiMcVEvrp/EHRiym7EU5jkesIT1Oe6DuRdmv5QaSmgcODXTlpDb9nGvO7SBQQCxoDc+kR2d2suTNSuWshTAOKaNwpCHdqA3U18GvAxNCSzV4v943nonJ3tztJc0BS1lRZi6nAo1AbdIwjMhr4vduBd3igQRDe1SGpqXSCbfaAiWCzaxtLEopQg0IudnS5O16b3iezfhoQFNUlw/h5tF7anGersdZNgkQb4QTx4w9isc4JsNeDwjMmg2+kX8BWZW1eMJYilIakM4DtWsanwZRDZUn/AHV8waRz67wyawwxFv2+9oYwZKWKgWqH3hlcsutgGAZzoSQefXjC02Y8sB27yjlApvzbYRz8tbDq5QbMk92r8G04RfCdoFCg7lLsxLhmjMwcyqk7io96h4bkzAUlKqK+1jE9TPlmp232T8XKuXqNww5MKxiYnssyx3iLersBuSx8I0+zMaUOLpN0/wDoeUD7bmFSe6XRrz0fyjpz19abl9sZYdPKKSplgBWsEkozBnZr8oXmJaOs/SG12N2h8NQeqSQSPqNiHh3tRCzLSU99IJZTVY6KHPXhHOyVU96Wjc7I7YyMHoaM9G1vzjl3MvlIWcCKMGa45c7xdMjMCXAqbvw2tD2PwSV55kpYITQpa2tDqK/zGXKxGUiL562bBYuJRUKaM9LdNYkygnV7PpePEf6ddB6RVCASasNffOL0YvIqoNrpGlI7FUqgLJfvcbsPWKdkYdL5tnbqLxrpxSZabAlnrR9b6fvHHv8AJfLIZz+2JisI00JCgXYBnoHtWOnwsoEZTUa6xx0pZVMcULuObxrSfxEtBIypVze/Q7xXctw82SupV2QgJOZYSopdKKEqBo5IPd614RhYrCCyCzHXcN9oyZ3aSlF1mpINOFY8cSSddSRe7NB7VepTc2RMHeNRzPpGIvtImbQ2OnG8Hn4qYUkp0BY6OfWMXBKDuqhN3djXWI7uDmStlOJLJUANSQSa1/nxjP7RxJUqthblTUQBeKUGAUzPbm94DMmqO5PukRK6Y0FSUlDoJBaoOvLoQW4x6TNCXSUuS93ofoYTSshLszU66RWVOzFy5+vCsGDD0xKQQobEEWehD32MASelKQCcsuIslbauLVh+iJNJc+/SJEwAOR1v/Bis3DK+YDu8KN5W9vELmjLUQayuGY+cQtZBYejwslddocTjiBVIjXWEkzXU5Lc4ZkYt0lLOXd34j7RnTBBMEWJj0bk1DWxSwvhw08YHJknYN4QX4rpDkcY8sJy3qbHpdo4Xu1kJlgKTqT8xA0y+VY0JawARQPYHaM1GMYDjfnT+YBMmqOUMQE3O9KmCy9ERM4upjQ36sfvA1Cp5D6D0gIpXZ38YuXNRZuLv0HKOgNYNQSvNV2I4bRIkFQSRRQsbO1DAFpJsLV6H35w/KKWysf3vfrEW57BdCSCX+b6a/aKT/la/01H1iZgYv4DflxgczD5w6L61uz0PvhDL7YvkIGYWPlwi0xbhzer8XMOyJYOZDuNWpR6tuRC5lNqSnazdNuMdJ0xIqYloJIXTrD47LC0EpqsM4cNxal6a7xmy75eMXuxsauExqkAszEVDUNxWF5xf9LbtYcttPGAoN26Q1KnlKncMoEaHy93iMy7AHIJCgTaj9DBAtNQNaW0i2MVLASz5qPtUaeIhRSauIqXQ6fsBKSCAzh7+L08IzMbKUlRzVGbjYmggvZMvMl82UoP7u2usb5kompqzUc8esefz8equTZjn8IQVBLOQQ3Uwx2zhEpUVEEBztXw3EUxmKEpWSUxy633oPd4Wm9uKKMqsqixqRXhHSbfcHrMCKkkgswjy1OGNmeje+sCWosaCqnYaDblFQSUEg6sbBh9XMWlGPxzSwnLxuGYW0jPwjFYNjmA0AJJDEh28ILjZpWoJDsBppRr3IoKQr/iA9TV6GvN2FK7xw7+Xbn4MzkJygEd4Ek7FJFGPN4V+ElxlJSriQx8gUnxiy5xFFVGhuxuAx0rCqVXU713q59YmFfEzFOxNdRF8HKUVBk5qGjPQXgfwjVmPLXk94NJSoJ2BNQ7PteL+mUnq5htPpAkziIYxWJBTlYu4NeCW98oHNm2IAtZhcaxowuHmEmhY8OMXxeHLPproAdffGASpgNqHyhsAlBTms/d05jjEW5Qz8Ouv1gpV7Z4VE0pNKGG851T5D7RVZdQ8n9YLhRV4KrKQEgHn4iBIB02jrvpA83FUpuffjFEYhq3Y+ogAq4iy5QZ31fpaDIRfjl+j/WCzJlQPHqf2MLJIp4eTxbXgR9Y2MKuWHoWcEX5xKKPXWnL2IWUgglg4vw93jyZ1wXeHGPyA5yveniP2i8olK61rwa4P0hMF2Nm+9IOmaL2F2GlfvEWM0piQRufSu8KlJAJGoqKViklZ0FWfzL++UHURQim1I5/ARInhr1ILO1r1geKKSQtJHed07MaeMBm90uxynyMUnzKBhxfxjrzGMilqA7UjPnS2Liog8jEP1HpeCrmA0NiIZbKCMufQwZJengffKK4rAZUhSS41ozP5exC8qcxi/n3CcUliffu8XlqHp9YHNXmSCIpLW/vrG+hhzB4jKXdgTXiI3Fz0CSVJUQTYEA1SWPKOZlK000+sFmzicuwBHiX9Ym87WnoVaySSS5OusVRLBIfxgKcUBQgmt4MdxD8BaeWYU1f6XhacsZSBS5H0+sXxs4ZC5YgUjNEwrQEuxPs0esTesVOdGkIS/ecB9AFbs6SRT7QGdJyrJooaF3B5hgx4GKBRBoSTYmgHBt4ZmzQspGVhkahoVByS3OOH26FyQEkMTYtWhtCZMHlYnKzDjq1NCH4NETcQMxyhgSSBsDaKnohIU9zF1qJArwG9IpiMVnU5bagA9mBqBimxZUx4YkyXvYB/4hZJb94PKJJZ2FthGrNCRNl1GR+NX53gZxicwIQyqAMTxFusBOGUCwUk2YpN+WsQoVqRvWOckCZmDJ75AuXDh9KsdC+kWGIQKN5mAIqaloG0Nm/LNJS+kQF0aKoG0RuPd47oRncuzb+UGWaHkR9oAlBAr7eDgO3uziNSHMLeR99YiWqgffy1is8l/e8WlzG9ehh+mNqnadRC8wMsteLFRUTZqAfT1gMwkqfkOrRMYylLuPPSurDpBE+P7+/OFBOVW+nlDEsl67UjVjUvy14WeLyZlCLkGw2s7+HlCkudv7b2PCJmd1aSDcedvFmicY2ZgIrbXlaEMQQ5B0tx9iHJktqbvQcb0v8AxCWIS4zC4oocLAiHn1RgUhTKB29NY0EoYeb628ozBDeDmEg8BF9RminMkMS2p9PfOEZ+Dc3rtTeLGeQe9e3Xi8W/xAOYkNlIp08/3jlt59jAJIyhiNyPKApbNTgfFoeUnQ3/AE8toz5qCk1BFaXtpzEdeetYXMzm4gxXQHf6OTblActCxd3ptURWYsAoA3O50g6voyGZ4BFLC8Ly5jfKeXpHsTM7pb9Vddv2haTNcHLsNeJc8qxN7xpyp2nOKqioBL/3H7/eIwRYHN5kBq7QBKlJejgliDYm5p4QymUl3S5D0Bag0ciOd+MWYmALS60kEAgTAA27W71xV3qIQl4gy1JUC9XG3PnHpiqUUG2fhtAcLhPiFgUhruoCmprSNJ69kxJyKBd0s5Ju4JYMNxTWvDWPioIIy1/1WI6Wa3nDEjB5FALC8iqElOWjh2Lto14Uxs9JPcDCzAUparlzxjfNYAlnHGJCzaIyFuB848lV/KLK+bQ6QWRs99+ELAQTaCselOk5iOVIDPXx8oumcyWIzcyWD2gCl0NIiRMVK3prDstIYOR4xnFhzgyUKa0PUNac1Qo1KNTk/wC0UmIsdfdY8nukg1Y9HD+NomesrAOx4cTp1jogMTW5vXxi6Fd4+9BFVS2JVu/rEHcdfH34QkYhyx5PAEJodKF/fhFlrYjb93+0VmTjmNf4aNGWSagaFj76xYTfmHXzj04pctw9YoDXNwAMYC5xf2xiyaFL1Y+W8CHygi9QTwFoubDkCfOAiu6QAN38aWj0wulJvRxFErY+Leo6xaWQw2r5Rg0UsuWCHdrvY6dPtCqxWoBBofY3+kGkSVAbh6MPIndx5QCZL1Dh+PvWJjUjOk5VEdekGlEy9WdvXeCz1OArUUfg/wB/WFETi7Fm0ez7x03YzTWAouCxu17E+BpGd8YMqoy13fTTm21hE4dZD1Y2uWFXB84AlZdYKXIVZ7WuaU4xw3YZGlMmggbuGFqHfximJm5gDdqD6Dxhdc75WLqerMeF3/mCYiaEoUSDUULUf9iPKNx1gsenLaW9mBG+pbjCs3EMEkEHlxBpz+8UxU45WbQku+tHrbSFUqdr7A+hprDNz2qRorW6QSHBYG9/Ft4RlzO8WodBsAfHhDkglIbM4N6Av0F6jfWEZL51E929xTlBGN4dYqlwOYFH5jp1gpkBYKJYdb2YDMDtZjw1foUMPKKjrXbVy0eLpLglxraDPZBxEkoLKSUniD1gQLENGl/jviH+qXBIJAAAd6mli20RPw8kFgVu41QwF+Rpxi5f2VF4ha05TMcXCX2DuzNbjvAjjJgDORSlGpwhiVKEs5wXA4pJ8qjXi0exOKmKFGYCpYggHcwJIGYompJPGvrD0iUkA/qo1eP2a8IgG8WTOIYjf0irP0oyueHbImmlfu8OpxuUABKU8g5YvRy7xnyAC7u+waNbB4lADqWAdglmADhiE6lg9/WOXf8ApJTIFuQQljr52tCq1d2wJe9Y1MXPkqZAOXNlzGqgkuCbh33vtWMvEJAVlSoKH+piHDneK5pLLVBk4tYo6vEwNaIaRgQ1VB+v2irZ9tXSSsUJiFKmAlYcJDJbTe3PjGeuUpWYlOUODQhmtzMVRPJBI3P3+8O0BIzEC5N9XIqaRH/mpKKl5SM167vc6aB48nDspQu4oBXS3iYPi8RmUpy9XB3al4mZMAUTsbb186CHaxD/AAylAM519M3heKHBG73+8OSsSrRgDVhxB8LwIkqBAvfqGP1MV51g0YQk1PrBShLF67nXRomZMqK1Neto9NQCl+A8qj7dYPK0olymF6fwD6wPHD4aK3qB9+UWKiUlIP3s4hHtSY5T74Rpba2DScUMoJuLeEFkTgQNyDCGJLJAYgN4nXrHsKrnSH/Jxv8AZmOIpcEkNcXNOR+8OYtSSg5T8iSSmutXGprGJgyEkm1TvR7cv2hmbizMlMlgqvBwakPZ6RzuanHsEHSNacWO8Z2JOUhN2dxyJjSkTShIzA001oWY0u0Zk+eWdh3iPSxr7aHnq2YYZw9QKsSDs/dPKMtc9iQPlfXfet+sPIzKDOBo1TUChFX8IzzLTfN0I8Y3JjQ+PQOAA45nws0MY51JBSMzk1zMC9n/AHjMlmgAGZnJZrO7xoKmpCXag0BSHBHRXSJsy+hS6gycp1SdnB2va/WEpKcxBUW2dy56c4vIxDE9WdiBpYu4Ys0BUog0bpQHpHSSmH5aVA/KU7sB4ubRM1RDVdTtWtiasx0MDwc+ozMf7iQxfe9o0peRWb5OJ43HzaPEdXKmlMSGIL328SWFhwgfaWOVOW7AMG0DADXpqYjHEu/dAO1/vAZclnCg4O1Vb0b0h5n2YV1pvEpUjUKfcKHoR9Yqp0KdJ5G31iVre9T4mOqhUpZ8veHEa1HLWKGYxL0o1GHAxT4nGKZaxmFlpeJsmtiaHR/ZiPhhqGvl/MEkzykVAUk3Saj7g8RGZEg/x793i0xJf3SGzhpYZSFGt0Fizpe/XUdYWKdSbc3MSHkpbjyOsExEnKGCgrY6jUuNOUAQrRq7wdwW46ndv3gYog6GL5zo3iImfJKb2cwMLTs8V8ltJlHMQN71ao++sOpKLKOYlnAppDkn/LV/d9ExjzPnHT1Mc98riRM4BYC7sNhp5esQtRodHTzoC/mYqfmHP6GCYqyve0LIlcLMCPfOBLnJzhqh6tpaIwnyn+0/SE/19PrGz2cWmT++zuwYW3jZkLSQx/0txBIp5t4xifq/+/8AyY0R8o5j/sILPbAYaYApatjaM7FfNwhzDfqimI/V/Z/6TG5vsrYyVmRaovX6GFsMpiGv7pD2I/8Ay+kZUu4iufcZqrUQ1WrZtPYgcmZlza67sxY0MTO+dXI/WFsR86+Z9YiTQ0PjgywTctXjTSzwh8Nwof7gK03eHcJ8o/tEZ5sf7hG5+2WxSMp3v8wqK/zCrpOjkm1afeHcd85/t+8JYL/MTz+8dJ8FZSwGF2PLnDM4/wBNw3F3JYWuG90hSbcxv9jf5S+R+sT3fGaOvTCzApUSSFAggADKbP1+0TPlMANyGLnXd6PaF46LEf5f/wAD/rD1fGtbjOw7q+UJSRck1V/ypwaNbBISlDFINQCQWvcKNQQwZtLisZ+AvL9/qhxX+VN6f9hHPv5waT7TxAzMmjC1GfpakDw5BGWrtWwuNB+qta+EIz7wdFk+946TnIVcROOYh3G+h6GFlQ12l8w/tEKRc+DFyukVBiIum3WFl5Xp6awaTJzMDQAO4Hk3PXSFhcwyi3Q+kTWHlyNH6BvV4cTg8OGzGYpvmbKnUVSag604RXs39PvaIx30T6Rxu7mgniMMnNRTpc95mJrs8Fw81qIDq3rYi1NTFVf5Q5n1hT7fSLzflhMYt0g8ani23KE4NO+WF46RT//Z"/>
          <p:cNvSpPr>
            <a:spLocks noChangeAspect="1" noChangeArrowheads="1"/>
          </p:cNvSpPr>
          <p:nvPr/>
        </p:nvSpPr>
        <p:spPr bwMode="auto">
          <a:xfrm>
            <a:off x="0" y="-769938"/>
            <a:ext cx="2847975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AutoShape 6" descr="data:image/jpeg;base64,/9j/4AAQSkZJRgABAQAAAQABAAD/2wCEAAkGBhQSERUUExQWFBUWFxgaGBcXGBQYFxgYGBYXGBcaHBgXGyYeFxokGRgYHy8gJCcpLCwsFx4xNTAqNSYrLCkBCQoKDgwOGg8PGiwkHyQsLCwpLCwsKSwsLCwsLCwsLCwsLCwsLCwsLCwpLCksLCwpLCwsLCwsLCwsKSwsLCwsKf/AABEIAKkBKwMBIgACEQEDEQH/xAAcAAACAwEBAQEAAAAAAAAAAAADBAECBQYABwj/xAA7EAABAgQEAwYEBQIHAQEAAAABAhEAAyExBBJBUWFxgQUikaGx8BMywdEGB0Lh8SNyFDNSYpKywoLD/8QAGgEBAQEBAQEBAAAAAAAAAAAAAQIAAwQGBf/EACMRAQEBAQACAgICAwEAAAAAAAABEQISITFBA1ETImFx8DL/2gAMAwEAAhEDEQA/AO2CYsExbLFgmP3NfP4pliQmLhMTlg1WK5Y80XyxOWDWUaJaL5Y9ljacUaJaL5YnLBrYo0S0XyROSNpwNoloIERYIg0zkJonLBckTkg8j4hZY80FyRIRB5K8QssSEwXJE5I3kfEHLE5YNkj2SDyPiFkiQiC5In4cHkfELLHssGCI9kg8j4BBMeywbJHskHkfELLE5YLkicsHkfEHLE5ILliWjeR8QskTliMTNypfUkAczTcWv0gqR1g0+IeSJyQWPQeR8QwiJyReJg04xskWCIJljL7e/EUrCIeYrvEKKU6qys4FKXF49Pk8Xi0csTlj5X2v+Zc6aAJYEkNViSolwRXSzdTF+y/zOnywhMxKZiRcnNnIJJu7UfbQCJ846fxV9SyxOWFOyO2ZWJQVyVZgCxcEEa2PAxoNDo8Q8sTliuKxSJaSpaglIepLWBPUsLCFZfb+HUoJE5BUWYAhzmdvQwa2HcsTliqcSg2Uk1ahBrlzt/x73KOZ7X/MTDyQoIeYsFSQBQOkgOT/AKS5Y65TBqpHU5YsExy34V/HiMWtUtaRKXdAdwobOQO8NtXpHZYbDZjsIm9STaqcW3C+WLJRGmezk8fGKjs5qg14xy/m5d/4OiCpRFw0RljayhhmAJiFyApLU4cIj+f9r/g/TGaJaGZ2Dy8YGZBAcgx1ncrleLA2jzRbLE5YdGKNExbLE5YNOKx6LZYIMOpnYwXqGSgxME+Edo8uSRcQeUOUOPRMWTLJtDoxSPRKktePZbcbcY2nER6LFBi6sMoaQeUbK5v8V9pfCErvJSSsmpSCGSoA1SqldA8bOCW6AWZxr6xxH5kqUlUrMlB7zpKTlmAagku27jwpXsPw1PSuRLyv8ocGteevugtFdWSRMl0+EmGZOEcVptB5GUU9YKFR5uvyX6enn8c+ySsGQkkkBgTwpx0jBk9thqlOuqt+CWeGfxx2iuVhlFCc70UA7hJF2Fb66UNbR8Tk9psADMWGowAIYWrmGkXz1c2p65513v4k/MCXhJ4k5PiEAmYxbKSCUp4mxOwO8fLO1u014icuasklRLB3yh6JHACkLhJLlRuanU79YrMWBYR0vWuPPEgbxdIeBtBJRidVjZ7K7QXJUFy1FChqPtYjhHUSfzRxCWCpcpZ1V3gSehYdBHDy5kGSHiZ1RYL2v2zPnK/qzFLFKE0oCAW3YkPesIKJu8NzMO8BOGLxetiDiFkfMWpRyxyjKPBNBwiMlKwZErKIlUoku1o3k2KykKcFNxUNdx9Y+qfhH8zgoJl4ruroPiMyVElg4A7vO3KPmeGwyiRwIg/aUyW9AczsTXQtZ4m9S+lzZ7foqRiAoOC44QQrj4d+GPxlOw6kywc0vNVB40IB/TVjt4x1Mj8xRmAnylUFcqk0oScoPzVy9Hjl4x1n5H0f4sD+OxIBj52r84qVw+1zVqO441Y+UbnZH5i4WeHKRKUMoIUQASdEq1q+2nTTm/o3uft1JXB0LjCX20lQdBTdhl9Setobw2MWWBS9Weo/Z+EN4uCdzWmpAMKzMNtBUzABWnl6xK5o5REti7JQJeEe5isySx3hj4mU16PyJ9AT0iJkwHVPiHip1dReJhYS4ckzaVgQU3t4Sxfb8iUFlS0dxOYgEWBWGG5dCg13EN/s3MnLTXOADlqeUcH+JPzLlGXlwxUVuHOUAZcqrFQP6suliY5ftv8AGuIxedDiVKmFLIZ1BKW/VS6mPhYRy61BPdQSXv4+/GOnH45Plz7/ACX6bY7cxImmcJisygApnDgABqch6wfs38ZT5U0zEqKn+ZClKUg93LWulGMY+HxBKDdiG3bjChOVTB7fzHSf23XH3Pcdp2r+IJ2MBGbKKf00vltQ/wC6+sE7L7QnyaIWR/tNR/xOvERzHZE/KplUexNojH/iBYAS4OZw+4enItTrHLrZ6dOcvuu3wv46nImf1MqwHBAGUgg16x1uE/FciZQTA+yu6fOh6GPikrtBL0Swo9zz5GNhC0lFSBT5tuMTc6M6sdD+bGKl5ZQKR8QsQq/9OtlBVATwq0W/CH4sKUJRNWtTtlHcNGoL5gONY+Y9o4taqGYV0AABUQwelaUOgpWNb8M/idWGmgnNQMwAflXTm44WjdX4h+9fa+08QqXJXNZilBUx4B4W7Pxqpk2elyyFIbgFSkq9XjFP4yRicDiDmCVCWvu1dm3IDvw3hP8ABXbB/wAWpCiB8TDyVCoOYplpqGoO69P9sMv9d/76V635T+ZfZxXKC0rZUsEqSCyij9RAuptns8fGCuPs/wCail/4dMwKSEiwspyGdJFwQWY0taPiSlVirfUFns5NrCaoamKYPCrvGSLIH2i5gIWw6wwlLmJtZUJ1tFJM8hVXhtYZ4RW+9ozNiXNCg4v6QzhEhZYsFDjGHh8QUGmvnGiqY4zJvrvz5Rr1jNFeBAIc6wefJADuwAd/WEezpyphZTaVs33jZXhWGVZBBBDaR5++/bpyxsPiwhTpoCLmppcCAdqYjObVrvz8YUmnKVJUBQsDV9f5gM7FnN3aMCB6GOs5u6jfoeXMJOxpG32fjEzBlmXSKPcg0DHfhHLy1GHZM4OHLEKB83MPfOwR0M/s9IQrKM5Fht0F4xEFgxd3qNm36mOlDTAVylC/m1jxjnO05Ez4hJF+gbmY5/h/Jv8AWt0f7O7ZVKKlJWtBFRlNHtYgg6dHjpPwx+Ys6RSZ/VQpaiUlgoqUSpRBtVagfGOF+NmIGzDxeKmYacI75vyJbPh3uM/M7FCWKAEgJOZjZKg7PuQbD5axlYb8xsajI01wgKABD3BFdVfNRzoNo5g4gqYnz1ivxeFy7xeT9C9X9tftP8RTsQ2daiyUBnLd1GQFn+Yh3OpJhnB/ibESH+HPWDlY2NTcd6x43jHwbZq6b++MRlzEq0BBLDct0Ebfoe/l1kj8zcYiWU/FBcuFKSFLBzZiAbNwINC3LmTjCtVTmJL1NX/l/GLzCkpy5dHT6EVgZ7MUkFZFtNeMTzeYbteOJJ+Ylw4AHGLyksoBWtxw2guAklYKjStzoGimLkMQU1zeUV5fQy/LWwWOlANRJt00tHu0cIWKsySzMxBNPflGOnCKvlMHlFSqG1bxGyK3fVjSkMuW5+gYiMTtSUaZgwBDK3D0oNaecaMnFnIqWkBmIrTVQJjO7YXmlpB+cENocoSw9InZZ6VIWkqYgPcaczXnGnMxYSi5NHvR66mOfkTtDvwho4vSg9D4RxnWU3ktiMcVEvrp/EHRiym7EU5jkesIT1Oe6DuRdmv5QaSmgcODXTlpDb9nGvO7SBQQCxoDc+kR2d2suTNSuWshTAOKaNwpCHdqA3U18GvAxNCSzV4v943nonJ3tztJc0BS1lRZi6nAo1AbdIwjMhr4vduBd3igQRDe1SGpqXSCbfaAiWCzaxtLEopQg0IudnS5O16b3iezfhoQFNUlw/h5tF7anGersdZNgkQb4QTx4w9isc4JsNeDwjMmg2+kX8BWZW1eMJYilIakM4DtWsanwZRDZUn/AHV8waRz67wyawwxFv2+9oYwZKWKgWqH3hlcsutgGAZzoSQefXjC02Y8sB27yjlApvzbYRz8tbDq5QbMk92r8G04RfCdoFCg7lLsxLhmjMwcyqk7io96h4bkzAUlKqK+1jE9TPlmp232T8XKuXqNww5MKxiYnssyx3iLersBuSx8I0+zMaUOLpN0/wDoeUD7bmFSe6XRrz0fyjpz19abl9sZYdPKKSplgBWsEkozBnZr8oXmJaOs/SG12N2h8NQeqSQSPqNiHh3tRCzLSU99IJZTVY6KHPXhHOyVU96Wjc7I7YyMHoaM9G1vzjl3MvlIWcCKMGa45c7xdMjMCXAqbvw2tD2PwSV55kpYITQpa2tDqK/zGXKxGUiL562bBYuJRUKaM9LdNYkygnV7PpePEf6ddB6RVCASasNffOL0YvIqoNrpGlI7FUqgLJfvcbsPWKdkYdL5tnbqLxrpxSZabAlnrR9b6fvHHv8AJfLIZz+2JisI00JCgXYBnoHtWOnwsoEZTUa6xx0pZVMcULuObxrSfxEtBIypVze/Q7xXctw82SupV2QgJOZYSopdKKEqBo5IPd614RhYrCCyCzHXcN9oyZ3aSlF1mpINOFY8cSSddSRe7NB7VepTc2RMHeNRzPpGIvtImbQ2OnG8Hn4qYUkp0BY6OfWMXBKDuqhN3djXWI7uDmStlOJLJUANSQSa1/nxjP7RxJUqthblTUQBeKUGAUzPbm94DMmqO5PukRK6Y0FSUlDoJBaoOvLoQW4x6TNCXSUuS93ofoYTSshLszU66RWVOzFy5+vCsGDD0xKQQobEEWehD32MASelKQCcsuIslbauLVh+iJNJc+/SJEwAOR1v/Bis3DK+YDu8KN5W9vELmjLUQayuGY+cQtZBYejwslddocTjiBVIjXWEkzXU5Lc4ZkYt0lLOXd34j7RnTBBMEWJj0bk1DWxSwvhw08YHJknYN4QX4rpDkcY8sJy3qbHpdo4Xu1kJlgKTqT8xA0y+VY0JawARQPYHaM1GMYDjfnT+YBMmqOUMQE3O9KmCy9ERM4upjQ36sfvA1Cp5D6D0gIpXZ38YuXNRZuLv0HKOgNYNQSvNV2I4bRIkFQSRRQsbO1DAFpJsLV6H35w/KKWysf3vfrEW57BdCSCX+b6a/aKT/la/01H1iZgYv4DflxgczD5w6L61uz0PvhDL7YvkIGYWPlwi0xbhzer8XMOyJYOZDuNWpR6tuRC5lNqSnazdNuMdJ0xIqYloJIXTrD47LC0EpqsM4cNxal6a7xmy75eMXuxsauExqkAszEVDUNxWF5xf9LbtYcttPGAoN26Q1KnlKncMoEaHy93iMy7AHIJCgTaj9DBAtNQNaW0i2MVLASz5qPtUaeIhRSauIqXQ6fsBKSCAzh7+L08IzMbKUlRzVGbjYmggvZMvMl82UoP7u2usb5kompqzUc8esefz8equTZjn8IQVBLOQQ3Uwx2zhEpUVEEBztXw3EUxmKEpWSUxy633oPd4Wm9uKKMqsqixqRXhHSbfcHrMCKkkgswjy1OGNmeje+sCWosaCqnYaDblFQSUEg6sbBh9XMWlGPxzSwnLxuGYW0jPwjFYNjmA0AJJDEh28ILjZpWoJDsBppRr3IoKQr/iA9TV6GvN2FK7xw7+Xbn4MzkJygEd4Ek7FJFGPN4V+ElxlJSriQx8gUnxiy5xFFVGhuxuAx0rCqVXU713q59YmFfEzFOxNdRF8HKUVBk5qGjPQXgfwjVmPLXk94NJSoJ2BNQ7PteL+mUnq5htPpAkziIYxWJBTlYu4NeCW98oHNm2IAtZhcaxowuHmEmhY8OMXxeHLPproAdffGASpgNqHyhsAlBTms/d05jjEW5Qz8Ouv1gpV7Z4VE0pNKGG851T5D7RVZdQ8n9YLhRV4KrKQEgHn4iBIB02jrvpA83FUpuffjFEYhq3Y+ogAq4iy5QZ31fpaDIRfjl+j/WCzJlQPHqf2MLJIp4eTxbXgR9Y2MKuWHoWcEX5xKKPXWnL2IWUgglg4vw93jyZ1wXeHGPyA5yveniP2i8olK61rwa4P0hMF2Nm+9IOmaL2F2GlfvEWM0piQRufSu8KlJAJGoqKViklZ0FWfzL++UHURQim1I5/ARInhr1ILO1r1geKKSQtJHed07MaeMBm90uxynyMUnzKBhxfxjrzGMilqA7UjPnS2Liog8jEP1HpeCrmA0NiIZbKCMufQwZJengffKK4rAZUhSS41ozP5exC8qcxi/n3CcUliffu8XlqHp9YHNXmSCIpLW/vrG+hhzB4jKXdgTXiI3Fz0CSVJUQTYEA1SWPKOZlK000+sFmzicuwBHiX9Ym87WnoVaySSS5OusVRLBIfxgKcUBQgmt4MdxD8BaeWYU1f6XhacsZSBS5H0+sXxs4ZC5YgUjNEwrQEuxPs0esTesVOdGkIS/ecB9AFbs6SRT7QGdJyrJooaF3B5hgx4GKBRBoSTYmgHBt4ZmzQspGVhkahoVByS3OOH26FyQEkMTYtWhtCZMHlYnKzDjq1NCH4NETcQMxyhgSSBsDaKnohIU9zF1qJArwG9IpiMVnU5bagA9mBqBimxZUx4YkyXvYB/4hZJb94PKJJZ2FthGrNCRNl1GR+NX53gZxicwIQyqAMTxFusBOGUCwUk2YpN+WsQoVqRvWOckCZmDJ75AuXDh9KsdC+kWGIQKN5mAIqaloG0Nm/LNJS+kQF0aKoG0RuPd47oRncuzb+UGWaHkR9oAlBAr7eDgO3uziNSHMLeR99YiWqgffy1is8l/e8WlzG9ehh+mNqnadRC8wMsteLFRUTZqAfT1gMwkqfkOrRMYylLuPPSurDpBE+P7+/OFBOVW+nlDEsl67UjVjUvy14WeLyZlCLkGw2s7+HlCkudv7b2PCJmd1aSDcedvFmicY2ZgIrbXlaEMQQ5B0tx9iHJktqbvQcb0v8AxCWIS4zC4oocLAiHn1RgUhTKB29NY0EoYeb628ozBDeDmEg8BF9RminMkMS2p9PfOEZ+Dc3rtTeLGeQe9e3Xi8W/xAOYkNlIp08/3jlt59jAJIyhiNyPKApbNTgfFoeUnQ3/AE8toz5qCk1BFaXtpzEdeetYXMzm4gxXQHf6OTblActCxd3ptURWYsAoA3O50g6voyGZ4BFLC8Ly5jfKeXpHsTM7pb9Vddv2haTNcHLsNeJc8qxN7xpyp2nOKqioBL/3H7/eIwRYHN5kBq7QBKlJejgliDYm5p4QymUl3S5D0Bag0ciOd+MWYmALS60kEAgTAA27W71xV3qIQl4gy1JUC9XG3PnHpiqUUG2fhtAcLhPiFgUhruoCmprSNJ69kxJyKBd0s5Ju4JYMNxTWvDWPioIIy1/1WI6Wa3nDEjB5FALC8iqElOWjh2Lto14Uxs9JPcDCzAUparlzxjfNYAlnHGJCzaIyFuB848lV/KLK+bQ6QWRs99+ELAQTaCselOk5iOVIDPXx8oumcyWIzcyWD2gCl0NIiRMVK3prDstIYOR4xnFhzgyUKa0PUNac1Qo1KNTk/wC0UmIsdfdY8nukg1Y9HD+NomesrAOx4cTp1jogMTW5vXxi6Fd4+9BFVS2JVu/rEHcdfH34QkYhyx5PAEJodKF/fhFlrYjb93+0VmTjmNf4aNGWSagaFj76xYTfmHXzj04pctw9YoDXNwAMYC5xf2xiyaFL1Y+W8CHygi9QTwFoubDkCfOAiu6QAN38aWj0wulJvRxFErY+Leo6xaWQw2r5Rg0UsuWCHdrvY6dPtCqxWoBBofY3+kGkSVAbh6MPIndx5QCZL1Dh+PvWJjUjOk5VEdekGlEy9WdvXeCz1OArUUfg/wB/WFETi7Fm0ez7x03YzTWAouCxu17E+BpGd8YMqoy13fTTm21hE4dZD1Y2uWFXB84AlZdYKXIVZ7WuaU4xw3YZGlMmggbuGFqHfximJm5gDdqD6Dxhdc75WLqerMeF3/mCYiaEoUSDUULUf9iPKNx1gsenLaW9mBG+pbjCs3EMEkEHlxBpz+8UxU45WbQku+tHrbSFUqdr7A+hprDNz2qRorW6QSHBYG9/Ft4RlzO8WodBsAfHhDkglIbM4N6Av0F6jfWEZL51E929xTlBGN4dYqlwOYFH5jp1gpkBYKJYdb2YDMDtZjw1foUMPKKjrXbVy0eLpLglxraDPZBxEkoLKSUniD1gQLENGl/jviH+qXBIJAAAd6mli20RPw8kFgVu41QwF+Rpxi5f2VF4ha05TMcXCX2DuzNbjvAjjJgDORSlGpwhiVKEs5wXA4pJ8qjXi0exOKmKFGYCpYggHcwJIGYompJPGvrD0iUkA/qo1eP2a8IgG8WTOIYjf0irP0oyueHbImmlfu8OpxuUABKU8g5YvRy7xnyAC7u+waNbB4lADqWAdglmADhiE6lg9/WOXf8ApJTIFuQQljr52tCq1d2wJe9Y1MXPkqZAOXNlzGqgkuCbh33vtWMvEJAVlSoKH+piHDneK5pLLVBk4tYo6vEwNaIaRgQ1VB+v2irZ9tXSSsUJiFKmAlYcJDJbTe3PjGeuUpWYlOUODQhmtzMVRPJBI3P3+8O0BIzEC5N9XIqaRH/mpKKl5SM167vc6aB48nDspQu4oBXS3iYPi8RmUpy9XB3al4mZMAUTsbb186CHaxD/AAylAM519M3heKHBG73+8OSsSrRgDVhxB8LwIkqBAvfqGP1MV51g0YQk1PrBShLF67nXRomZMqK1Neto9NQCl+A8qj7dYPK0olymF6fwD6wPHD4aK3qB9+UWKiUlIP3s4hHtSY5T74Rpba2DScUMoJuLeEFkTgQNyDCGJLJAYgN4nXrHsKrnSH/Jxv8AZmOIpcEkNcXNOR+8OYtSSg5T8iSSmutXGprGJgyEkm1TvR7cv2hmbizMlMlgqvBwakPZ6RzuanHsEHSNacWO8Z2JOUhN2dxyJjSkTShIzA001oWY0u0Zk+eWdh3iPSxr7aHnq2YYZw9QKsSDs/dPKMtc9iQPlfXfet+sPIzKDOBo1TUChFX8IzzLTfN0I8Y3JjQ+PQOAA45nws0MY51JBSMzk1zMC9n/AHjMlmgAGZnJZrO7xoKmpCXag0BSHBHRXSJsy+hS6gycp1SdnB2va/WEpKcxBUW2dy56c4vIxDE9WdiBpYu4Ys0BUog0bpQHpHSSmH5aVA/KU7sB4ubRM1RDVdTtWtiasx0MDwc+ozMf7iQxfe9o0peRWb5OJ43HzaPEdXKmlMSGIL328SWFhwgfaWOVOW7AMG0DADXpqYjHEu/dAO1/vAZclnCg4O1Vb0b0h5n2YV1pvEpUjUKfcKHoR9Yqp0KdJ5G31iVre9T4mOqhUpZ8veHEa1HLWKGYxL0o1GHAxT4nGKZaxmFlpeJsmtiaHR/ZiPhhqGvl/MEkzykVAUk3Saj7g8RGZEg/x793i0xJf3SGzhpYZSFGt0Fizpe/XUdYWKdSbc3MSHkpbjyOsExEnKGCgrY6jUuNOUAQrRq7wdwW46ndv3gYog6GL5zo3iImfJKb2cwMLTs8V8ltJlHMQN71ao++sOpKLKOYlnAppDkn/LV/d9ExjzPnHT1Mc98riRM4BYC7sNhp5esQtRodHTzoC/mYqfmHP6GCYqyve0LIlcLMCPfOBLnJzhqh6tpaIwnyn+0/SE/19PrGz2cWmT++zuwYW3jZkLSQx/0txBIp5t4xifq/+/8AyY0R8o5j/sILPbAYaYApatjaM7FfNwhzDfqimI/V/Z/6TG5vsrYyVmRaovX6GFsMpiGv7pD2I/8Ay+kZUu4iufcZqrUQ1WrZtPYgcmZlza67sxY0MTO+dXI/WFsR86+Z9YiTQ0PjgywTctXjTSzwh8Nwof7gK03eHcJ8o/tEZ5sf7hG5+2WxSMp3v8wqK/zCrpOjkm1afeHcd85/t+8JYL/MTz+8dJ8FZSwGF2PLnDM4/wBNw3F3JYWuG90hSbcxv9jf5S+R+sT3fGaOvTCzApUSSFAggADKbP1+0TPlMANyGLnXd6PaF46LEf5f/wAD/rD1fGtbjOw7q+UJSRck1V/ypwaNbBISlDFINQCQWvcKNQQwZtLisZ+AvL9/qhxX+VN6f9hHPv5waT7TxAzMmjC1GfpakDw5BGWrtWwuNB+qta+EIz7wdFk+946TnIVcROOYh3G+h6GFlQ12l8w/tEKRc+DFyukVBiIum3WFl5Xp6awaTJzMDQAO4Hk3PXSFhcwyi3Q+kTWHlyNH6BvV4cTg8OGzGYpvmbKnUVSag604RXs39PvaIx30T6Rxu7mgniMMnNRTpc95mJrs8Fw81qIDq3rYi1NTFVf5Q5n1hT7fSLzflhMYt0g8ani23KE4NO+WF46RT//Z"/>
          <p:cNvSpPr>
            <a:spLocks noChangeAspect="1" noChangeArrowheads="1"/>
          </p:cNvSpPr>
          <p:nvPr/>
        </p:nvSpPr>
        <p:spPr bwMode="auto">
          <a:xfrm>
            <a:off x="0" y="-769938"/>
            <a:ext cx="2847975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AutoShape 8" descr="data:image/jpeg;base64,/9j/4AAQSkZJRgABAQAAAQABAAD/2wCEAAkGBhQSERUUExQWFBUWFxgaGBcXGBQYFxgYGBYXGBcaHBgXGyYeFxokGRgYHy8gJCcpLCwsFx4xNTAqNSYrLCkBCQoKDgwOGg8PGiwkHyQsLCwpLCwsKSwsLCwsLCwsLCwsLCwsLCwsLCwpLCksLCwpLCwsLCwsLCwsKSwsLCwsKf/AABEIAKkBKwMBIgACEQEDEQH/xAAcAAACAwEBAQEAAAAAAAAAAAADBAECBQYABwj/xAA7EAABAgQEAwYEBQIHAQEAAAABAhEAAyExBBJBUWFxgQUikaGx8BMywdEGB0Lh8SNyFDNSYpKywoLD/8QAGgEBAQEBAQEBAAAAAAAAAAAAAQIAAwQGBf/EACMRAQEBAQACAgICAwEAAAAAAAABEQISITFBA1ETImFx8DL/2gAMAwEAAhEDEQA/AO2CYsExbLFgmP3NfP4pliQmLhMTlg1WK5Y80XyxOWDWUaJaL5Y9ljacUaJaL5YnLBrYo0S0XyROSNpwNoloIERYIg0zkJonLBckTkg8j4hZY80FyRIRB5K8QssSEwXJE5I3kfEHLE5YNkj2SDyPiFkiQiC5In4cHkfELLHssGCI9kg8j4BBMeywbJHskHkfELLE5YLkicsHkfEHLE5ILliWjeR8QskTliMTNypfUkAczTcWv0gqR1g0+IeSJyQWPQeR8QwiJyReJg04xskWCIJljL7e/EUrCIeYrvEKKU6qys4FKXF49Pk8Xi0csTlj5X2v+Zc6aAJYEkNViSolwRXSzdTF+y/zOnywhMxKZiRcnNnIJJu7UfbQCJ846fxV9SyxOWFOyO2ZWJQVyVZgCxcEEa2PAxoNDo8Q8sTliuKxSJaSpaglIepLWBPUsLCFZfb+HUoJE5BUWYAhzmdvQwa2HcsTliqcSg2Uk1ahBrlzt/x73KOZ7X/MTDyQoIeYsFSQBQOkgOT/AKS5Y65TBqpHU5YsExy34V/HiMWtUtaRKXdAdwobOQO8NtXpHZYbDZjsIm9STaqcW3C+WLJRGmezk8fGKjs5qg14xy/m5d/4OiCpRFw0RljayhhmAJiFyApLU4cIj+f9r/g/TGaJaGZ2Dy8YGZBAcgx1ncrleLA2jzRbLE5YdGKNExbLE5YNOKx6LZYIMOpnYwXqGSgxME+Edo8uSRcQeUOUOPRMWTLJtDoxSPRKktePZbcbcY2nER6LFBi6sMoaQeUbK5v8V9pfCErvJSSsmpSCGSoA1SqldA8bOCW6AWZxr6xxH5kqUlUrMlB7zpKTlmAagku27jwpXsPw1PSuRLyv8ocGteevugtFdWSRMl0+EmGZOEcVptB5GUU9YKFR5uvyX6enn8c+ySsGQkkkBgTwpx0jBk9thqlOuqt+CWeGfxx2iuVhlFCc70UA7hJF2Fb66UNbR8Tk9psADMWGowAIYWrmGkXz1c2p65513v4k/MCXhJ4k5PiEAmYxbKSCUp4mxOwO8fLO1u014icuasklRLB3yh6JHACkLhJLlRuanU79YrMWBYR0vWuPPEgbxdIeBtBJRidVjZ7K7QXJUFy1FChqPtYjhHUSfzRxCWCpcpZ1V3gSehYdBHDy5kGSHiZ1RYL2v2zPnK/qzFLFKE0oCAW3YkPesIKJu8NzMO8BOGLxetiDiFkfMWpRyxyjKPBNBwiMlKwZErKIlUoku1o3k2KykKcFNxUNdx9Y+qfhH8zgoJl4ruroPiMyVElg4A7vO3KPmeGwyiRwIg/aUyW9AczsTXQtZ4m9S+lzZ7foqRiAoOC44QQrj4d+GPxlOw6kywc0vNVB40IB/TVjt4x1Mj8xRmAnylUFcqk0oScoPzVy9Hjl4x1n5H0f4sD+OxIBj52r84qVw+1zVqO441Y+UbnZH5i4WeHKRKUMoIUQASdEq1q+2nTTm/o3uft1JXB0LjCX20lQdBTdhl9Setobw2MWWBS9Weo/Z+EN4uCdzWmpAMKzMNtBUzABWnl6xK5o5REti7JQJeEe5isySx3hj4mU16PyJ9AT0iJkwHVPiHip1dReJhYS4ckzaVgQU3t4Sxfb8iUFlS0dxOYgEWBWGG5dCg13EN/s3MnLTXOADlqeUcH+JPzLlGXlwxUVuHOUAZcqrFQP6suliY5ftv8AGuIxedDiVKmFLIZ1BKW/VS6mPhYRy61BPdQSXv4+/GOnH45Plz7/ACX6bY7cxImmcJisygApnDgABqch6wfs38ZT5U0zEqKn+ZClKUg93LWulGMY+HxBKDdiG3bjChOVTB7fzHSf23XH3Pcdp2r+IJ2MBGbKKf00vltQ/wC6+sE7L7QnyaIWR/tNR/xOvERzHZE/KplUexNojH/iBYAS4OZw+4enItTrHLrZ6dOcvuu3wv46nImf1MqwHBAGUgg16x1uE/FciZQTA+yu6fOh6GPikrtBL0Swo9zz5GNhC0lFSBT5tuMTc6M6sdD+bGKl5ZQKR8QsQq/9OtlBVATwq0W/CH4sKUJRNWtTtlHcNGoL5gONY+Y9o4taqGYV0AABUQwelaUOgpWNb8M/idWGmgnNQMwAflXTm44WjdX4h+9fa+08QqXJXNZilBUx4B4W7Pxqpk2elyyFIbgFSkq9XjFP4yRicDiDmCVCWvu1dm3IDvw3hP8ABXbB/wAWpCiB8TDyVCoOYplpqGoO69P9sMv9d/76V635T+ZfZxXKC0rZUsEqSCyij9RAuptns8fGCuPs/wCail/4dMwKSEiwspyGdJFwQWY0taPiSlVirfUFns5NrCaoamKYPCrvGSLIH2i5gIWw6wwlLmJtZUJ1tFJM8hVXhtYZ4RW+9ozNiXNCg4v6QzhEhZYsFDjGHh8QUGmvnGiqY4zJvrvz5Rr1jNFeBAIc6wefJADuwAd/WEezpyphZTaVs33jZXhWGVZBBBDaR5++/bpyxsPiwhTpoCLmppcCAdqYjObVrvz8YUmnKVJUBQsDV9f5gM7FnN3aMCB6GOs5u6jfoeXMJOxpG32fjEzBlmXSKPcg0DHfhHLy1GHZM4OHLEKB83MPfOwR0M/s9IQrKM5Fht0F4xEFgxd3qNm36mOlDTAVylC/m1jxjnO05Ez4hJF+gbmY5/h/Jv8AWt0f7O7ZVKKlJWtBFRlNHtYgg6dHjpPwx+Ys6RSZ/VQpaiUlgoqUSpRBtVagfGOF+NmIGzDxeKmYacI75vyJbPh3uM/M7FCWKAEgJOZjZKg7PuQbD5axlYb8xsajI01wgKABD3BFdVfNRzoNo5g4gqYnz1ivxeFy7xeT9C9X9tftP8RTsQ2daiyUBnLd1GQFn+Yh3OpJhnB/ibESH+HPWDlY2NTcd6x43jHwbZq6b++MRlzEq0BBLDct0Ebfoe/l1kj8zcYiWU/FBcuFKSFLBzZiAbNwINC3LmTjCtVTmJL1NX/l/GLzCkpy5dHT6EVgZ7MUkFZFtNeMTzeYbteOJJ+Ylw4AHGLyksoBWtxw2guAklYKjStzoGimLkMQU1zeUV5fQy/LWwWOlANRJt00tHu0cIWKsySzMxBNPflGOnCKvlMHlFSqG1bxGyK3fVjSkMuW5+gYiMTtSUaZgwBDK3D0oNaecaMnFnIqWkBmIrTVQJjO7YXmlpB+cENocoSw9InZZ6VIWkqYgPcaczXnGnMxYSi5NHvR66mOfkTtDvwho4vSg9D4RxnWU3ktiMcVEvrp/EHRiym7EU5jkesIT1Oe6DuRdmv5QaSmgcODXTlpDb9nGvO7SBQQCxoDc+kR2d2suTNSuWshTAOKaNwpCHdqA3U18GvAxNCSzV4v943nonJ3tztJc0BS1lRZi6nAo1AbdIwjMhr4vduBd3igQRDe1SGpqXSCbfaAiWCzaxtLEopQg0IudnS5O16b3iezfhoQFNUlw/h5tF7anGersdZNgkQb4QTx4w9isc4JsNeDwjMmg2+kX8BWZW1eMJYilIakM4DtWsanwZRDZUn/AHV8waRz67wyawwxFv2+9oYwZKWKgWqH3hlcsutgGAZzoSQefXjC02Y8sB27yjlApvzbYRz8tbDq5QbMk92r8G04RfCdoFCg7lLsxLhmjMwcyqk7io96h4bkzAUlKqK+1jE9TPlmp232T8XKuXqNww5MKxiYnssyx3iLersBuSx8I0+zMaUOLpN0/wDoeUD7bmFSe6XRrz0fyjpz19abl9sZYdPKKSplgBWsEkozBnZr8oXmJaOs/SG12N2h8NQeqSQSPqNiHh3tRCzLSU99IJZTVY6KHPXhHOyVU96Wjc7I7YyMHoaM9G1vzjl3MvlIWcCKMGa45c7xdMjMCXAqbvw2tD2PwSV55kpYITQpa2tDqK/zGXKxGUiL562bBYuJRUKaM9LdNYkygnV7PpePEf6ddB6RVCASasNffOL0YvIqoNrpGlI7FUqgLJfvcbsPWKdkYdL5tnbqLxrpxSZabAlnrR9b6fvHHv8AJfLIZz+2JisI00JCgXYBnoHtWOnwsoEZTUa6xx0pZVMcULuObxrSfxEtBIypVze/Q7xXctw82SupV2QgJOZYSopdKKEqBo5IPd614RhYrCCyCzHXcN9oyZ3aSlF1mpINOFY8cSSddSRe7NB7VepTc2RMHeNRzPpGIvtImbQ2OnG8Hn4qYUkp0BY6OfWMXBKDuqhN3djXWI7uDmStlOJLJUANSQSa1/nxjP7RxJUqthblTUQBeKUGAUzPbm94DMmqO5PukRK6Y0FSUlDoJBaoOvLoQW4x6TNCXSUuS93ofoYTSshLszU66RWVOzFy5+vCsGDD0xKQQobEEWehD32MASelKQCcsuIslbauLVh+iJNJc+/SJEwAOR1v/Bis3DK+YDu8KN5W9vELmjLUQayuGY+cQtZBYejwslddocTjiBVIjXWEkzXU5Lc4ZkYt0lLOXd34j7RnTBBMEWJj0bk1DWxSwvhw08YHJknYN4QX4rpDkcY8sJy3qbHpdo4Xu1kJlgKTqT8xA0y+VY0JawARQPYHaM1GMYDjfnT+YBMmqOUMQE3O9KmCy9ERM4upjQ36sfvA1Cp5D6D0gIpXZ38YuXNRZuLv0HKOgNYNQSvNV2I4bRIkFQSRRQsbO1DAFpJsLV6H35w/KKWysf3vfrEW57BdCSCX+b6a/aKT/la/01H1iZgYv4DflxgczD5w6L61uz0PvhDL7YvkIGYWPlwi0xbhzer8XMOyJYOZDuNWpR6tuRC5lNqSnazdNuMdJ0xIqYloJIXTrD47LC0EpqsM4cNxal6a7xmy75eMXuxsauExqkAszEVDUNxWF5xf9LbtYcttPGAoN26Q1KnlKncMoEaHy93iMy7AHIJCgTaj9DBAtNQNaW0i2MVLASz5qPtUaeIhRSauIqXQ6fsBKSCAzh7+L08IzMbKUlRzVGbjYmggvZMvMl82UoP7u2usb5kompqzUc8esefz8equTZjn8IQVBLOQQ3Uwx2zhEpUVEEBztXw3EUxmKEpWSUxy633oPd4Wm9uKKMqsqixqRXhHSbfcHrMCKkkgswjy1OGNmeje+sCWosaCqnYaDblFQSUEg6sbBh9XMWlGPxzSwnLxuGYW0jPwjFYNjmA0AJJDEh28ILjZpWoJDsBppRr3IoKQr/iA9TV6GvN2FK7xw7+Xbn4MzkJygEd4Ek7FJFGPN4V+ElxlJSriQx8gUnxiy5xFFVGhuxuAx0rCqVXU713q59YmFfEzFOxNdRF8HKUVBk5qGjPQXgfwjVmPLXk94NJSoJ2BNQ7PteL+mUnq5htPpAkziIYxWJBTlYu4NeCW98oHNm2IAtZhcaxowuHmEmhY8OMXxeHLPproAdffGASpgNqHyhsAlBTms/d05jjEW5Qz8Ouv1gpV7Z4VE0pNKGG851T5D7RVZdQ8n9YLhRV4KrKQEgHn4iBIB02jrvpA83FUpuffjFEYhq3Y+ogAq4iy5QZ31fpaDIRfjl+j/WCzJlQPHqf2MLJIp4eTxbXgR9Y2MKuWHoWcEX5xKKPXWnL2IWUgglg4vw93jyZ1wXeHGPyA5yveniP2i8olK61rwa4P0hMF2Nm+9IOmaL2F2GlfvEWM0piQRufSu8KlJAJGoqKViklZ0FWfzL++UHURQim1I5/ARInhr1ILO1r1geKKSQtJHed07MaeMBm90uxynyMUnzKBhxfxjrzGMilqA7UjPnS2Liog8jEP1HpeCrmA0NiIZbKCMufQwZJengffKK4rAZUhSS41ozP5exC8qcxi/n3CcUliffu8XlqHp9YHNXmSCIpLW/vrG+hhzB4jKXdgTXiI3Fz0CSVJUQTYEA1SWPKOZlK000+sFmzicuwBHiX9Ym87WnoVaySSS5OusVRLBIfxgKcUBQgmt4MdxD8BaeWYU1f6XhacsZSBS5H0+sXxs4ZC5YgUjNEwrQEuxPs0esTesVOdGkIS/ecB9AFbs6SRT7QGdJyrJooaF3B5hgx4GKBRBoSTYmgHBt4ZmzQspGVhkahoVByS3OOH26FyQEkMTYtWhtCZMHlYnKzDjq1NCH4NETcQMxyhgSSBsDaKnohIU9zF1qJArwG9IpiMVnU5bagA9mBqBimxZUx4YkyXvYB/4hZJb94PKJJZ2FthGrNCRNl1GR+NX53gZxicwIQyqAMTxFusBOGUCwUk2YpN+WsQoVqRvWOckCZmDJ75AuXDh9KsdC+kWGIQKN5mAIqaloG0Nm/LNJS+kQF0aKoG0RuPd47oRncuzb+UGWaHkR9oAlBAr7eDgO3uziNSHMLeR99YiWqgffy1is8l/e8WlzG9ehh+mNqnadRC8wMsteLFRUTZqAfT1gMwkqfkOrRMYylLuPPSurDpBE+P7+/OFBOVW+nlDEsl67UjVjUvy14WeLyZlCLkGw2s7+HlCkudv7b2PCJmd1aSDcedvFmicY2ZgIrbXlaEMQQ5B0tx9iHJktqbvQcb0v8AxCWIS4zC4oocLAiHn1RgUhTKB29NY0EoYeb628ozBDeDmEg8BF9RminMkMS2p9PfOEZ+Dc3rtTeLGeQe9e3Xi8W/xAOYkNlIp08/3jlt59jAJIyhiNyPKApbNTgfFoeUnQ3/AE8toz5qCk1BFaXtpzEdeetYXMzm4gxXQHf6OTblActCxd3ptURWYsAoA3O50g6voyGZ4BFLC8Ly5jfKeXpHsTM7pb9Vddv2haTNcHLsNeJc8qxN7xpyp2nOKqioBL/3H7/eIwRYHN5kBq7QBKlJejgliDYm5p4QymUl3S5D0Bag0ciOd+MWYmALS60kEAgTAA27W71xV3qIQl4gy1JUC9XG3PnHpiqUUG2fhtAcLhPiFgUhruoCmprSNJ69kxJyKBd0s5Ju4JYMNxTWvDWPioIIy1/1WI6Wa3nDEjB5FALC8iqElOWjh2Lto14Uxs9JPcDCzAUparlzxjfNYAlnHGJCzaIyFuB848lV/KLK+bQ6QWRs99+ELAQTaCselOk5iOVIDPXx8oumcyWIzcyWD2gCl0NIiRMVK3prDstIYOR4xnFhzgyUKa0PUNac1Qo1KNTk/wC0UmIsdfdY8nukg1Y9HD+NomesrAOx4cTp1jogMTW5vXxi6Fd4+9BFVS2JVu/rEHcdfH34QkYhyx5PAEJodKF/fhFlrYjb93+0VmTjmNf4aNGWSagaFj76xYTfmHXzj04pctw9YoDXNwAMYC5xf2xiyaFL1Y+W8CHygi9QTwFoubDkCfOAiu6QAN38aWj0wulJvRxFErY+Leo6xaWQw2r5Rg0UsuWCHdrvY6dPtCqxWoBBofY3+kGkSVAbh6MPIndx5QCZL1Dh+PvWJjUjOk5VEdekGlEy9WdvXeCz1OArUUfg/wB/WFETi7Fm0ez7x03YzTWAouCxu17E+BpGd8YMqoy13fTTm21hE4dZD1Y2uWFXB84AlZdYKXIVZ7WuaU4xw3YZGlMmggbuGFqHfximJm5gDdqD6Dxhdc75WLqerMeF3/mCYiaEoUSDUULUf9iPKNx1gsenLaW9mBG+pbjCs3EMEkEHlxBpz+8UxU45WbQku+tHrbSFUqdr7A+hprDNz2qRorW6QSHBYG9/Ft4RlzO8WodBsAfHhDkglIbM4N6Av0F6jfWEZL51E929xTlBGN4dYqlwOYFH5jp1gpkBYKJYdb2YDMDtZjw1foUMPKKjrXbVy0eLpLglxraDPZBxEkoLKSUniD1gQLENGl/jviH+qXBIJAAAd6mli20RPw8kFgVu41QwF+Rpxi5f2VF4ha05TMcXCX2DuzNbjvAjjJgDORSlGpwhiVKEs5wXA4pJ8qjXi0exOKmKFGYCpYggHcwJIGYompJPGvrD0iUkA/qo1eP2a8IgG8WTOIYjf0irP0oyueHbImmlfu8OpxuUABKU8g5YvRy7xnyAC7u+waNbB4lADqWAdglmADhiE6lg9/WOXf8ApJTIFuQQljr52tCq1d2wJe9Y1MXPkqZAOXNlzGqgkuCbh33vtWMvEJAVlSoKH+piHDneK5pLLVBk4tYo6vEwNaIaRgQ1VB+v2irZ9tXSSsUJiFKmAlYcJDJbTe3PjGeuUpWYlOUODQhmtzMVRPJBI3P3+8O0BIzEC5N9XIqaRH/mpKKl5SM167vc6aB48nDspQu4oBXS3iYPi8RmUpy9XB3al4mZMAUTsbb186CHaxD/AAylAM519M3heKHBG73+8OSsSrRgDVhxB8LwIkqBAvfqGP1MV51g0YQk1PrBShLF67nXRomZMqK1Neto9NQCl+A8qj7dYPK0olymF6fwD6wPHD4aK3qB9+UWKiUlIP3s4hHtSY5T74Rpba2DScUMoJuLeEFkTgQNyDCGJLJAYgN4nXrHsKrnSH/Jxv8AZmOIpcEkNcXNOR+8OYtSSg5T8iSSmutXGprGJgyEkm1TvR7cv2hmbizMlMlgqvBwakPZ6RzuanHsEHSNacWO8Z2JOUhN2dxyJjSkTShIzA001oWY0u0Zk+eWdh3iPSxr7aHnq2YYZw9QKsSDs/dPKMtc9iQPlfXfet+sPIzKDOBo1TUChFX8IzzLTfN0I8Y3JjQ+PQOAA45nws0MY51JBSMzk1zMC9n/AHjMlmgAGZnJZrO7xoKmpCXag0BSHBHRXSJsy+hS6gycp1SdnB2va/WEpKcxBUW2dy56c4vIxDE9WdiBpYu4Ys0BUog0bpQHpHSSmH5aVA/KU7sB4ubRM1RDVdTtWtiasx0MDwc+ozMf7iQxfe9o0peRWb5OJ43HzaPEdXKmlMSGIL328SWFhwgfaWOVOW7AMG0DADXpqYjHEu/dAO1/vAZclnCg4O1Vb0b0h5n2YV1pvEpUjUKfcKHoR9Yqp0KdJ5G31iVre9T4mOqhUpZ8veHEa1HLWKGYxL0o1GHAxT4nGKZaxmFlpeJsmtiaHR/ZiPhhqGvl/MEkzykVAUk3Saj7g8RGZEg/x793i0xJf3SGzhpYZSFGt0Fizpe/XUdYWKdSbc3MSHkpbjyOsExEnKGCgrY6jUuNOUAQrRq7wdwW46ndv3gYog6GL5zo3iImfJKb2cwMLTs8V8ltJlHMQN71ao++sOpKLKOYlnAppDkn/LV/d9ExjzPnHT1Mc98riRM4BYC7sNhp5esQtRodHTzoC/mYqfmHP6GCYqyve0LIlcLMCPfOBLnJzhqh6tpaIwnyn+0/SE/19PrGz2cWmT++zuwYW3jZkLSQx/0txBIp5t4xifq/+/8AyY0R8o5j/sILPbAYaYApatjaM7FfNwhzDfqimI/V/Z/6TG5vsrYyVmRaovX6GFsMpiGv7pD2I/8Ay+kZUu4iufcZqrUQ1WrZtPYgcmZlza67sxY0MTO+dXI/WFsR86+Z9YiTQ0PjgywTctXjTSzwh8Nwof7gK03eHcJ8o/tEZ5sf7hG5+2WxSMp3v8wqK/zCrpOjkm1afeHcd85/t+8JYL/MTz+8dJ8FZSwGF2PLnDM4/wBNw3F3JYWuG90hSbcxv9jf5S+R+sT3fGaOvTCzApUSSFAggADKbP1+0TPlMANyGLnXd6PaF46LEf5f/wAD/rD1fGtbjOw7q+UJSRck1V/ypwaNbBISlDFINQCQWvcKNQQwZtLisZ+AvL9/qhxX+VN6f9hHPv5waT7TxAzMmjC1GfpakDw5BGWrtWwuNB+qta+EIz7wdFk+946TnIVcROOYh3G+h6GFlQ12l8w/tEKRc+DFyukVBiIum3WFl5Xp6awaTJzMDQAO4Hk3PXSFhcwyi3Q+kTWHlyNH6BvV4cTg8OGzGYpvmbKnUVSag604RXs39PvaIx30T6Rxu7mgniMMnNRTpc95mJrs8Fw81qIDq3rYi1NTFVf5Q5n1hT7fSLzflhMYt0g8ani23KE4NO+WF46RT//Z"/>
          <p:cNvSpPr>
            <a:spLocks noChangeAspect="1" noChangeArrowheads="1"/>
          </p:cNvSpPr>
          <p:nvPr/>
        </p:nvSpPr>
        <p:spPr bwMode="auto">
          <a:xfrm>
            <a:off x="0" y="-769938"/>
            <a:ext cx="2847975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6" name="Picture 10" descr="http://t1.gstatic.com/images?q=tbn:ANd9GcQSAUnorpmsceSLTNMzgFQDCRS4bfxZsjcuCgU4J-tJqAliFfN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1" y="2667000"/>
            <a:ext cx="6732308" cy="4091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Her Powers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1"/>
            <a:ext cx="8534400" cy="5715000"/>
          </a:xfrm>
        </p:spPr>
        <p:txBody>
          <a:bodyPr/>
          <a:lstStyle/>
          <a:p>
            <a:r>
              <a:rPr lang="en-US" dirty="0" smtClean="0"/>
              <a:t>Athena used her powers to make Odysseus into a handsome figure.</a:t>
            </a:r>
            <a:endParaRPr lang="en-US" dirty="0"/>
          </a:p>
        </p:txBody>
      </p:sp>
      <p:pic>
        <p:nvPicPr>
          <p:cNvPr id="20482" name="Picture 2" descr="http://t1.gstatic.com/images?q=tbn:ANd9GcQmBjfD0L0_ckQMgdW5ahjXsH3p4zgYZJH9ZyHDWixXy0dfAQVG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90800"/>
            <a:ext cx="2706521" cy="406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130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Athena</vt:lpstr>
      <vt:lpstr>Birth </vt:lpstr>
      <vt:lpstr>Goddess of…..</vt:lpstr>
      <vt:lpstr>Curse!</vt:lpstr>
      <vt:lpstr>One of the 12</vt:lpstr>
      <vt:lpstr>Her Powers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Athena</dc:title>
  <dc:creator>Cortland City School District</dc:creator>
  <cp:lastModifiedBy>Cortland City School District</cp:lastModifiedBy>
  <cp:revision>11</cp:revision>
  <dcterms:created xsi:type="dcterms:W3CDTF">2013-04-09T16:59:50Z</dcterms:created>
  <dcterms:modified xsi:type="dcterms:W3CDTF">2013-04-10T16:49:50Z</dcterms:modified>
</cp:coreProperties>
</file>