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D00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70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DBEE2D-203E-4D0E-A358-7193C5A963F8}" type="datetimeFigureOut">
              <a:rPr lang="en-US" smtClean="0"/>
              <a:pPr/>
              <a:t>1/27/2012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DAFEA1D1-A04E-4DFD-B13B-1935391C212D}"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DBEE2D-203E-4D0E-A358-7193C5A963F8}" type="datetimeFigureOut">
              <a:rPr lang="en-US" smtClean="0"/>
              <a:pPr/>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FEA1D1-A04E-4DFD-B13B-1935391C212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DBEE2D-203E-4D0E-A358-7193C5A963F8}" type="datetimeFigureOut">
              <a:rPr lang="en-US" smtClean="0"/>
              <a:pPr/>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FEA1D1-A04E-4DFD-B13B-1935391C212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DBEE2D-203E-4D0E-A358-7193C5A963F8}" type="datetimeFigureOut">
              <a:rPr lang="en-US" smtClean="0"/>
              <a:pPr/>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FEA1D1-A04E-4DFD-B13B-1935391C212D}"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DBEE2D-203E-4D0E-A358-7193C5A963F8}" type="datetimeFigureOut">
              <a:rPr lang="en-US" smtClean="0"/>
              <a:pPr/>
              <a:t>1/27/2012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DAFEA1D1-A04E-4DFD-B13B-1935391C212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DBEE2D-203E-4D0E-A358-7193C5A963F8}" type="datetimeFigureOut">
              <a:rPr lang="en-US" smtClean="0"/>
              <a:pPr/>
              <a:t>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FEA1D1-A04E-4DFD-B13B-1935391C212D}"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DBEE2D-203E-4D0E-A358-7193C5A963F8}" type="datetimeFigureOut">
              <a:rPr lang="en-US" smtClean="0"/>
              <a:pPr/>
              <a:t>1/27/2012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FEA1D1-A04E-4DFD-B13B-1935391C212D}"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DBEE2D-203E-4D0E-A358-7193C5A963F8}" type="datetimeFigureOut">
              <a:rPr lang="en-US" smtClean="0"/>
              <a:pPr/>
              <a:t>1/27/2012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FEA1D1-A04E-4DFD-B13B-1935391C212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DBEE2D-203E-4D0E-A358-7193C5A963F8}" type="datetimeFigureOut">
              <a:rPr lang="en-US" smtClean="0"/>
              <a:pPr/>
              <a:t>1/27/2012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FEA1D1-A04E-4DFD-B13B-1935391C212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DBEE2D-203E-4D0E-A358-7193C5A963F8}" type="datetimeFigureOut">
              <a:rPr lang="en-US" smtClean="0"/>
              <a:pPr/>
              <a:t>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FEA1D1-A04E-4DFD-B13B-1935391C212D}"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DBEE2D-203E-4D0E-A358-7193C5A963F8}" type="datetimeFigureOut">
              <a:rPr lang="en-US" smtClean="0"/>
              <a:pPr/>
              <a:t>1/27/2012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DAFEA1D1-A04E-4DFD-B13B-1935391C212D}"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DBEE2D-203E-4D0E-A358-7193C5A963F8}" type="datetimeFigureOut">
              <a:rPr lang="en-US" smtClean="0"/>
              <a:pPr/>
              <a:t>1/27/2012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AFEA1D1-A04E-4DFD-B13B-1935391C212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fashionista1988.files.wordpress.com/2011/04/marriage-image1.gi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imgres?imgurl=http://www.babyclipart.net/baby_clipart_images/baby_farm_animals__a_jumping_lamb_0515-1003-2807-5126_SMU.jpg&amp;imgrefurl=http://www.babyclipart.net/baby_clipart_images/baby_farm_animals__a_jumping_lamb_0515-1003-2807-5126.html&amp;usg=__vQXG63_WT8C__Pkthxxar2c0FN4=&amp;h=290&amp;w=300&amp;sz=13&amp;hl=en&amp;start=21&amp;zoom=1&amp;tbnid=GQJNDoovi3NUUM:&amp;tbnh=112&amp;tbnw=116&amp;ei=YF8gT-GGNrLE0AHF2oUG&amp;prev=/search?q=lamb&amp;hl=en&amp;gbv=2&amp;tbm=isch&amp;itbs=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imgres?imgurl=http://3.bp.blogspot.com/-0Dh6Zyun3AM/TiMXYdf22LI/AAAAAAAAAFE/ipTU_KOUAn0/s1600/simplest+droptrap.jpg&amp;imgrefurl=http://www.droptrapdesign.blogspot.com/&amp;usg=__6x6LxMk-uHspWG3h3IDtNWQFt9M=&amp;h=300&amp;w=400&amp;sz=43&amp;hl=en&amp;start=17&amp;zoom=1&amp;tbnid=1ORxN-fQvDP_MM:&amp;tbnh=93&amp;tbnw=124&amp;ei=AmAgT46hAeuH0QH3kfEG&amp;prev=/search?q=trap&amp;hl=en&amp;gbv=2&amp;tbm=isch&amp;itbs=1" TargetMode="External"/><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2057400"/>
            <a:ext cx="6934200" cy="3886200"/>
          </a:xfrm>
          <a:noFill/>
          <a:ln>
            <a:noFill/>
          </a:ln>
        </p:spPr>
        <p:txBody>
          <a:bodyPr>
            <a:noAutofit/>
          </a:bodyPr>
          <a:lstStyle/>
          <a:p>
            <a:pPr algn="ctr"/>
            <a:r>
              <a:rPr lang="en-US" sz="5400" b="1" i="1" dirty="0" smtClean="0">
                <a:solidFill>
                  <a:schemeClr val="tx1"/>
                </a:solidFill>
                <a:latin typeface="Informal Roman" pitchFamily="66" charset="0"/>
              </a:rPr>
              <a:t>Atreus and Thyestes were brothers they grew up together, but they did not get along. </a:t>
            </a:r>
            <a:endParaRPr lang="en-US" sz="5400" b="1" i="1" dirty="0">
              <a:solidFill>
                <a:schemeClr val="tx1"/>
              </a:solidFill>
              <a:latin typeface="Informal Roman" pitchFamily="66" charset="0"/>
            </a:endParaRPr>
          </a:p>
        </p:txBody>
      </p:sp>
      <p:sp>
        <p:nvSpPr>
          <p:cNvPr id="2" name="Title 1"/>
          <p:cNvSpPr>
            <a:spLocks noGrp="1"/>
          </p:cNvSpPr>
          <p:nvPr>
            <p:ph type="ctrTitle"/>
          </p:nvPr>
        </p:nvSpPr>
        <p:spPr>
          <a:xfrm>
            <a:off x="609600" y="0"/>
            <a:ext cx="7772400" cy="1470025"/>
          </a:xfrm>
        </p:spPr>
        <p:txBody>
          <a:bodyPr/>
          <a:lstStyle/>
          <a:p>
            <a:r>
              <a:rPr lang="en-US" b="0" dirty="0" smtClean="0">
                <a:solidFill>
                  <a:schemeClr val="tx1"/>
                </a:solidFill>
                <a:latin typeface="Algerian" pitchFamily="82" charset="0"/>
              </a:rPr>
              <a:t>Atreus and Thyestes</a:t>
            </a:r>
            <a:endParaRPr lang="en-US" b="0" dirty="0">
              <a:solidFill>
                <a:schemeClr val="tx1"/>
              </a:solidFill>
              <a:latin typeface="Algerian" pitchFamily="82" charset="0"/>
            </a:endParaRPr>
          </a:p>
        </p:txBody>
      </p:sp>
    </p:spTree>
  </p:cSld>
  <p:clrMapOvr>
    <a:masterClrMapping/>
  </p:clrMapOvr>
  <p:transition>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295400" y="0"/>
            <a:ext cx="8229600" cy="4525963"/>
          </a:xfrm>
        </p:spPr>
        <p:txBody>
          <a:bodyPr>
            <a:normAutofit/>
          </a:bodyPr>
          <a:lstStyle/>
          <a:p>
            <a:pPr>
              <a:buNone/>
            </a:pPr>
            <a:r>
              <a:rPr lang="en-US" sz="4800" b="1" dirty="0" smtClean="0">
                <a:latin typeface="Informal Roman" pitchFamily="66" charset="0"/>
              </a:rPr>
              <a:t>A few years later Atreus married the king’s daughter. </a:t>
            </a:r>
            <a:endParaRPr lang="en-US" sz="4800" b="1" dirty="0">
              <a:latin typeface="Informal Roman" pitchFamily="66" charset="0"/>
            </a:endParaRPr>
          </a:p>
        </p:txBody>
      </p:sp>
      <p:pic>
        <p:nvPicPr>
          <p:cNvPr id="7170" name="Picture 2" descr="See full size image">
            <a:hlinkClick r:id="rId2"/>
          </p:cNvPr>
          <p:cNvPicPr>
            <a:picLocks noChangeAspect="1" noChangeArrowheads="1"/>
          </p:cNvPicPr>
          <p:nvPr/>
        </p:nvPicPr>
        <p:blipFill>
          <a:blip r:embed="rId3" cstate="print"/>
          <a:srcRect/>
          <a:stretch>
            <a:fillRect/>
          </a:stretch>
        </p:blipFill>
        <p:spPr bwMode="auto">
          <a:xfrm rot="439696">
            <a:off x="4396473" y="1960975"/>
            <a:ext cx="3908458" cy="4666816"/>
          </a:xfrm>
          <a:prstGeom prst="rect">
            <a:avLst/>
          </a:prstGeom>
          <a:noFill/>
        </p:spPr>
      </p:pic>
    </p:spTree>
  </p:cSld>
  <p:clrMapOvr>
    <a:masterClrMapping/>
  </p:clrMapOvr>
  <p:transition>
    <p:wheel spokes="2"/>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762001"/>
            <a:ext cx="8229600" cy="4525963"/>
          </a:xfrm>
        </p:spPr>
        <p:txBody>
          <a:bodyPr>
            <a:normAutofit/>
          </a:bodyPr>
          <a:lstStyle/>
          <a:p>
            <a:pPr>
              <a:buNone/>
            </a:pPr>
            <a:r>
              <a:rPr lang="en-US" sz="5400" b="1" i="1" dirty="0" smtClean="0">
                <a:latin typeface="Informal Roman" pitchFamily="66" charset="0"/>
              </a:rPr>
              <a:t>Thyestes was very mad at his brother Atreus for marring the king’s daughter the princess</a:t>
            </a:r>
            <a:r>
              <a:rPr lang="en-US" sz="5400" b="1" i="1" dirty="0" smtClean="0">
                <a:solidFill>
                  <a:schemeClr val="bg1"/>
                </a:solidFill>
                <a:latin typeface="Informal Roman" pitchFamily="66" charset="0"/>
              </a:rPr>
              <a:t>.</a:t>
            </a:r>
            <a:endParaRPr lang="en-US" sz="5400" b="1" i="1" dirty="0">
              <a:solidFill>
                <a:schemeClr val="bg1"/>
              </a:solidFill>
              <a:latin typeface="Informal Roman" pitchFamily="66" charset="0"/>
            </a:endParaRPr>
          </a:p>
        </p:txBody>
      </p:sp>
    </p:spTree>
  </p:cSld>
  <p:clrMapOvr>
    <a:masterClrMapping/>
  </p:clrMapOvr>
  <p:transition>
    <p:wheel spokes="1"/>
    <p:sndAc>
      <p:stSnd>
        <p:snd r:embed="rId2" name="explod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ular Callout 5"/>
          <p:cNvSpPr/>
          <p:nvPr/>
        </p:nvSpPr>
        <p:spPr>
          <a:xfrm>
            <a:off x="4648200" y="609600"/>
            <a:ext cx="3962400" cy="2667000"/>
          </a:xfrm>
          <a:prstGeom prst="wedgeRoundRectCallout">
            <a:avLst>
              <a:gd name="adj1" fmla="val -72538"/>
              <a:gd name="adj2" fmla="val 72728"/>
              <a:gd name="adj3" fmla="val 16667"/>
            </a:avLst>
          </a:prstGeom>
          <a:solidFill>
            <a:srgbClr val="00B050"/>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i="1" dirty="0" smtClean="0">
                <a:solidFill>
                  <a:schemeClr val="tx1"/>
                </a:solidFill>
                <a:latin typeface="Informal Roman" pitchFamily="66" charset="0"/>
              </a:rPr>
              <a:t>“I promise I will give you the best lamb in my herd.”</a:t>
            </a:r>
            <a:endParaRPr lang="en-US" sz="4000" b="1" i="1" dirty="0">
              <a:solidFill>
                <a:schemeClr val="tx1"/>
              </a:solidFill>
              <a:latin typeface="Informal Roman" pitchFamily="66" charset="0"/>
            </a:endParaRPr>
          </a:p>
        </p:txBody>
      </p:sp>
      <p:pic>
        <p:nvPicPr>
          <p:cNvPr id="5123" name="Picture 3" descr="C:\Documents and Settings\610322290\Local Settings\Temporary Internet Files\Content.IE5\YSGTY22N\MC900057258[1].wmf"/>
          <p:cNvPicPr>
            <a:picLocks noChangeAspect="1" noChangeArrowheads="1"/>
          </p:cNvPicPr>
          <p:nvPr/>
        </p:nvPicPr>
        <p:blipFill>
          <a:blip r:embed="rId2" cstate="print"/>
          <a:srcRect/>
          <a:stretch>
            <a:fillRect/>
          </a:stretch>
        </p:blipFill>
        <p:spPr bwMode="auto">
          <a:xfrm>
            <a:off x="0" y="1905000"/>
            <a:ext cx="4718667" cy="3167228"/>
          </a:xfrm>
          <a:prstGeom prst="rect">
            <a:avLst/>
          </a:prstGeom>
          <a:noFill/>
        </p:spPr>
      </p:pic>
    </p:spTree>
  </p:cSld>
  <p:clrMapOvr>
    <a:masterClrMapping/>
  </p:clrMapOvr>
  <p:transition>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838201"/>
            <a:ext cx="8229600" cy="4525963"/>
          </a:xfrm>
        </p:spPr>
        <p:txBody>
          <a:bodyPr>
            <a:normAutofit/>
          </a:bodyPr>
          <a:lstStyle/>
          <a:p>
            <a:pPr>
              <a:buNone/>
            </a:pPr>
            <a:r>
              <a:rPr lang="en-US" sz="4800" b="1" i="1" dirty="0" smtClean="0">
                <a:latin typeface="Informal Roman" pitchFamily="66" charset="0"/>
              </a:rPr>
              <a:t>Atreus found a lamb with golden fleece!</a:t>
            </a:r>
            <a:endParaRPr lang="en-US" sz="4800" b="1" i="1" dirty="0">
              <a:latin typeface="Informal Roman" pitchFamily="66" charset="0"/>
            </a:endParaRPr>
          </a:p>
        </p:txBody>
      </p:sp>
      <p:pic>
        <p:nvPicPr>
          <p:cNvPr id="4" name="Picture 2" descr="http://t1.gstatic.com/images?q=tbn:ANd9GcSebyq2DCPv5-pguqWURBC3cJe-heKC7Jx1HYjMIIpfj7HV2YQpN2MQMq0">
            <a:hlinkClick r:id="rId2"/>
          </p:cNvPr>
          <p:cNvPicPr>
            <a:picLocks noChangeAspect="1" noChangeArrowheads="1"/>
          </p:cNvPicPr>
          <p:nvPr/>
        </p:nvPicPr>
        <p:blipFill>
          <a:blip r:embed="rId3" cstate="print"/>
          <a:srcRect/>
          <a:stretch>
            <a:fillRect/>
          </a:stretch>
        </p:blipFill>
        <p:spPr bwMode="auto">
          <a:xfrm rot="1887278">
            <a:off x="3703499" y="3278807"/>
            <a:ext cx="2819400" cy="2722182"/>
          </a:xfrm>
          <a:prstGeom prst="rect">
            <a:avLst/>
          </a:prstGeom>
          <a:solidFill>
            <a:srgbClr val="FFC000"/>
          </a:solidFill>
          <a:ln>
            <a:noFill/>
          </a:ln>
        </p:spPr>
      </p:pic>
      <p:cxnSp>
        <p:nvCxnSpPr>
          <p:cNvPr id="6" name="Straight Connector 5"/>
          <p:cNvCxnSpPr/>
          <p:nvPr/>
        </p:nvCxnSpPr>
        <p:spPr>
          <a:xfrm flipV="1">
            <a:off x="762000" y="4267200"/>
            <a:ext cx="17526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09600" y="4724400"/>
            <a:ext cx="20574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09600" y="5257800"/>
            <a:ext cx="1905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457201"/>
            <a:ext cx="8229600" cy="4525963"/>
          </a:xfrm>
        </p:spPr>
        <p:txBody>
          <a:bodyPr>
            <a:normAutofit/>
          </a:bodyPr>
          <a:lstStyle/>
          <a:p>
            <a:pPr>
              <a:buNone/>
            </a:pPr>
            <a:r>
              <a:rPr lang="en-US" sz="4800" b="1" i="1" dirty="0" smtClean="0">
                <a:latin typeface="Informal Roman" pitchFamily="66" charset="0"/>
              </a:rPr>
              <a:t>In stead of keeping his word Atreus killed the lamb and kept it in a box for his own.</a:t>
            </a:r>
            <a:endParaRPr lang="en-US" sz="4800" b="1" i="1" dirty="0">
              <a:latin typeface="Informal Roman" pitchFamily="66" charset="0"/>
            </a:endParaRPr>
          </a:p>
        </p:txBody>
      </p:sp>
      <p:pic>
        <p:nvPicPr>
          <p:cNvPr id="1029" name="Picture 5" descr="C:\Documents and Settings\610322290\Local Settings\Temporary Internet Files\Content.IE5\NBSWU5RO\MC910217009[1].png"/>
          <p:cNvPicPr>
            <a:picLocks noChangeAspect="1" noChangeArrowheads="1"/>
          </p:cNvPicPr>
          <p:nvPr/>
        </p:nvPicPr>
        <p:blipFill>
          <a:blip r:embed="rId2" cstate="print"/>
          <a:srcRect/>
          <a:stretch>
            <a:fillRect/>
          </a:stretch>
        </p:blipFill>
        <p:spPr bwMode="auto">
          <a:xfrm>
            <a:off x="4800600" y="2819400"/>
            <a:ext cx="3429000" cy="3543169"/>
          </a:xfrm>
          <a:prstGeom prst="rect">
            <a:avLst/>
          </a:prstGeom>
          <a:noFill/>
        </p:spPr>
      </p:pic>
    </p:spTree>
  </p:cSld>
  <p:clrMapOvr>
    <a:masterClrMapping/>
  </p:clrMapOvr>
  <p:transition>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762001"/>
            <a:ext cx="8229600" cy="4525963"/>
          </a:xfrm>
        </p:spPr>
        <p:txBody>
          <a:bodyPr>
            <a:normAutofit/>
          </a:bodyPr>
          <a:lstStyle/>
          <a:p>
            <a:pPr algn="just">
              <a:buNone/>
            </a:pPr>
            <a:r>
              <a:rPr lang="en-US" sz="4000" b="1" i="1" dirty="0" smtClean="0">
                <a:latin typeface="Informal Roman" pitchFamily="66" charset="0"/>
              </a:rPr>
              <a:t>After Atreus broke his word, he </a:t>
            </a:r>
            <a:r>
              <a:rPr lang="en-US" sz="4000" b="1" i="1" dirty="0" smtClean="0">
                <a:latin typeface="Informal Roman" pitchFamily="66" charset="0"/>
              </a:rPr>
              <a:t>invited </a:t>
            </a:r>
            <a:r>
              <a:rPr lang="en-US" sz="4000" b="1" i="1" dirty="0" smtClean="0">
                <a:latin typeface="Informal Roman" pitchFamily="66" charset="0"/>
              </a:rPr>
              <a:t>Thyestes over for dinner Thyestes did not know it was a trick.</a:t>
            </a:r>
            <a:endParaRPr lang="en-US" sz="4000" b="1" i="1" dirty="0">
              <a:latin typeface="Informal Roman" pitchFamily="66" charset="0"/>
            </a:endParaRPr>
          </a:p>
        </p:txBody>
      </p:sp>
      <p:pic>
        <p:nvPicPr>
          <p:cNvPr id="2050" name="Picture 2" descr="http://t1.gstatic.com/images?q=tbn:ANd9GcTBb8YpfEbid-tpfILpU3r9P1NYYp6vFSeUNAcXxa-Fv2ziFNZ2X_ktJQ">
            <a:hlinkClick r:id="rId2"/>
          </p:cNvPr>
          <p:cNvPicPr>
            <a:picLocks noChangeAspect="1" noChangeArrowheads="1"/>
          </p:cNvPicPr>
          <p:nvPr/>
        </p:nvPicPr>
        <p:blipFill>
          <a:blip r:embed="rId3" cstate="print"/>
          <a:srcRect l="7843" t="5229" r="9804" b="8497"/>
          <a:stretch>
            <a:fillRect/>
          </a:stretch>
        </p:blipFill>
        <p:spPr bwMode="auto">
          <a:xfrm>
            <a:off x="4419600" y="3276600"/>
            <a:ext cx="3588327" cy="2819400"/>
          </a:xfrm>
          <a:prstGeom prst="rect">
            <a:avLst/>
          </a:prstGeom>
          <a:noFill/>
        </p:spPr>
      </p:pic>
      <p:pic>
        <p:nvPicPr>
          <p:cNvPr id="2" name="Picture 2" descr="http://www.clusterweb.org.uk/UserFiles/kict/Image/Animations/Stick_Figures/Large_Animations/crawl.gif"/>
          <p:cNvPicPr>
            <a:picLocks noChangeAspect="1" noChangeArrowheads="1" noCrop="1"/>
          </p:cNvPicPr>
          <p:nvPr/>
        </p:nvPicPr>
        <p:blipFill>
          <a:blip r:embed="rId4" cstate="print"/>
          <a:srcRect/>
          <a:stretch>
            <a:fillRect/>
          </a:stretch>
        </p:blipFill>
        <p:spPr bwMode="auto">
          <a:xfrm>
            <a:off x="381000" y="3505200"/>
            <a:ext cx="3713300" cy="3048000"/>
          </a:xfrm>
          <a:prstGeom prst="rect">
            <a:avLst/>
          </a:prstGeom>
          <a:noFill/>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304801"/>
            <a:ext cx="8229600" cy="4525963"/>
          </a:xfrm>
        </p:spPr>
        <p:txBody>
          <a:bodyPr>
            <a:noAutofit/>
          </a:bodyPr>
          <a:lstStyle/>
          <a:p>
            <a:pPr>
              <a:buNone/>
            </a:pPr>
            <a:r>
              <a:rPr lang="en-US" sz="3200" b="1" i="1" dirty="0" smtClean="0">
                <a:latin typeface="Informal Roman" pitchFamily="66" charset="0"/>
              </a:rPr>
              <a:t>So Thyestes </a:t>
            </a:r>
            <a:r>
              <a:rPr lang="en-US" sz="3200" b="1" i="1" dirty="0">
                <a:latin typeface="Informal Roman" pitchFamily="66" charset="0"/>
              </a:rPr>
              <a:t> </a:t>
            </a:r>
            <a:r>
              <a:rPr lang="en-US" sz="3200" b="1" i="1" dirty="0" smtClean="0">
                <a:latin typeface="Informal Roman" pitchFamily="66" charset="0"/>
              </a:rPr>
              <a:t>went over for dinner, he also brought his 2 sons. Atreus told his nephews to go out and play. They what they were told. When Atreus announced it was time for dinner everyone sat down. Atreus took the top of the food dish off…………….</a:t>
            </a:r>
          </a:p>
          <a:p>
            <a:pPr>
              <a:buNone/>
            </a:pPr>
            <a:r>
              <a:rPr lang="en-US" sz="3200" b="1" i="1" dirty="0" smtClean="0">
                <a:latin typeface="Informal Roman" pitchFamily="66" charset="0"/>
              </a:rPr>
              <a:t>Thyestes saw his two sons heads and feet sitting dead there on the plate. Thyestes was shocked.</a:t>
            </a:r>
            <a:endParaRPr lang="en-US" sz="3200" b="1" i="1" dirty="0">
              <a:latin typeface="Informal Roman" pitchFamily="66" charset="0"/>
            </a:endParaRPr>
          </a:p>
        </p:txBody>
      </p:sp>
      <p:pic>
        <p:nvPicPr>
          <p:cNvPr id="1026" name="Picture 2" descr="http://www.mlahanas.de/Greeks/Mythology/Images/AegisthusThyestesDareios.jpg"/>
          <p:cNvPicPr>
            <a:picLocks noChangeAspect="1" noChangeArrowheads="1"/>
          </p:cNvPicPr>
          <p:nvPr/>
        </p:nvPicPr>
        <p:blipFill>
          <a:blip r:embed="rId2" cstate="print"/>
          <a:srcRect/>
          <a:stretch>
            <a:fillRect/>
          </a:stretch>
        </p:blipFill>
        <p:spPr bwMode="auto">
          <a:xfrm>
            <a:off x="5334000" y="4343400"/>
            <a:ext cx="3292363" cy="2228850"/>
          </a:xfrm>
          <a:prstGeom prst="rect">
            <a:avLst/>
          </a:prstGeom>
          <a:noFill/>
        </p:spPr>
      </p:pic>
    </p:spTree>
  </p:cSld>
  <p:clrMapOvr>
    <a:masterClrMapping/>
  </p:clrMapOvr>
  <p:transition>
    <p:wheel spokes="8"/>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181</TotalTime>
  <Words>180</Words>
  <Application>Microsoft Office PowerPoint</Application>
  <PresentationFormat>On-screen Show (4:3)</PresentationFormat>
  <Paragraphs>10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Equity</vt:lpstr>
      <vt:lpstr>Atreus and Thyestes</vt:lpstr>
      <vt:lpstr>Slide 2</vt:lpstr>
      <vt:lpstr>Slide 3</vt:lpstr>
      <vt:lpstr>Slide 4</vt:lpstr>
      <vt:lpstr>Slide 5</vt:lpstr>
      <vt:lpstr>Slide 6</vt:lpstr>
      <vt:lpstr>Slide 7</vt:lpstr>
      <vt:lpstr>Slide 8</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Atreus and Thyestes</dc:title>
  <dc:creator>Cortland City School District</dc:creator>
  <cp:lastModifiedBy>Cortland City School District</cp:lastModifiedBy>
  <cp:revision>39</cp:revision>
  <dcterms:created xsi:type="dcterms:W3CDTF">2012-01-25T19:32:12Z</dcterms:created>
  <dcterms:modified xsi:type="dcterms:W3CDTF">2012-01-27T19:59:26Z</dcterms:modified>
</cp:coreProperties>
</file>