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D4DBE-1F37-47EB-AD87-B8EE5860AC9E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4B557-72CC-4878-B178-9CCE88AE6B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4B557-72CC-4878-B178-9CCE88AE6B6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7C383D-C07D-4121-A24B-596055F17158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F6D58D-B63B-422B-A1EE-07EDB6CFF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Medusa and Athena 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Presentation created by:</a:t>
            </a:r>
          </a:p>
          <a:p>
            <a:r>
              <a:rPr lang="en-US" dirty="0" err="1" smtClean="0">
                <a:latin typeface="Baskerville Old Face" pitchFamily="18" charset="0"/>
              </a:rPr>
              <a:t>Cera</a:t>
            </a:r>
            <a:r>
              <a:rPr lang="en-US" dirty="0" smtClean="0">
                <a:latin typeface="Baskerville Old Face" pitchFamily="18" charset="0"/>
              </a:rPr>
              <a:t> Sherman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17410" name="Picture 2" descr="https://encrypted-tbn1.gstatic.com/images?q=tbn:ANd9GcQv-NTfypVLyky_-t3hwCeRGOk70m0RCiBkRAM0aCtT-6nNRty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429000"/>
            <a:ext cx="2416607" cy="2990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098" name="AutoShape 2" descr="data:image/jpeg;base64,/9j/4AAQSkZJRgABAQAAAQABAAD/2wCEAAkGBxQTEhUTExQVFRUXGB8aGBgXGBwaHBYXGhgXFx0ZFxgaHCggGBwlHBcdIjEhJSkrLi4uGiAzODMsNyotLisBCgoKDg0OGxAQGywkICUyLS8sLCwsLCwsLCwsLCwsLCwsLCwsLCwsLCwsLywsLCwsLCw0LCwvLCwsLCwsLCwsLP/AABEIAQQAwgMBIgACEQEDEQH/xAAcAAACAwEBAQEAAAAAAAAAAAAABQMEBgIBBwj/xABGEAACAQIEAwUFAwoFAwMFAAABAhEAAwQSITEFQVETImFxgQYykaGxQsHwBxQjUmJygtHh8RUzkqLCQ7LSU3OTFiVEY6P/xAAZAQACAwEAAAAAAAAAAAAAAAADBAABAgX/xAAwEQACAgEDAgQFBAIDAQAAAAAAAQIRAxIhMQRBEyIyUWFxkaHwgbHB0TPxI0LhFP/aAAwDAQACEQMRAD8A+I0UUVk2FFSWbJadQABJJ2A25a78hRcRfstPmI+GpmpZdEdS4VAWAO39DUVeqxGoMHwqMovjh42zGfL8fg1wMBqNZ25ctzrsNKrLiGGuZvia6OKaSZInSOUeRrNSL2LX5kpGhIJOnPQkwfgK5GAAIlvluYn0qqb7frHaNNNB5V4bzfrN8TUp+5C5ewGhKmI6/Uk7VymAn7WvlPKd51qq15juxPmTTrhGAhRevMwT7CBoNyP+1B1rM5aVbZqMdTpFLB8MZxOVpOg0Onj47V2eElTL5gBvKkH5n8SPRhiOKu2inKvJVkD+vmda5wmJbafVhOtC8SfITw49hcvCyToSdCYCyRHrV3A8EGZS+okDKwIJ11OkECKnOIKncmeWutXLeJK6qVV40MZiPIMSvyrMssqLjjit2UfangSWLiLaLQ4kqdcmvXp50r/w79r/AG/1p7iXYmWguxliDqSeskia4t4Vi05M37pKn4Huk1IZWopNkljUpWjO4rD5I1mfCPvqCa+h4O7YT/NV181yfOIri5i4JNp7Vxf1bqW3H+pVDVF1L9vz6E8D4mAorf2WwOIi3ew6WLh2a2YVj4FYg+BB86XcY9iGt9+0+a3+0O8vw0b5VtdTG6lsU+nlVrcyNFNh7P3CYVkLclJKs3lmAU+hpZfssjFXBVgYIOhBo0ZxlwwTg1yR0UUVsye0UUw4dhly9pcGYTlVJjOwgmY1CiR5z51mUqVlpW6IsFhnuK4RWbY6AkSORPLeo8ThLlv30ZZ6jQ+R2NaC5dOmdgEiQuwAkiAo0GoI00owt63qtyDbaJXVo6NpsQfGYNL+M+aD+HHizMVLhsO1xsqCT8AANySdAPE1ocXw+wB7trwNu46n/S7Nr4RUOAFsdyQq5hmmSzD+Ea+A/vWvHTVpGfBadNlb/DLa+9cZz0QAL6O2p/01z/hqkEgsAPFT/KpbzQxgEA6gMOU6V4t0xrHpWdUvcIoR9ir/AIaT7pnwifpr8q4PCr36hjqdB6loirhH4/rUrXCBJ06AnU1fiSM+HFnmB4YiQ90q55IDCT+3c2I/ZSZ615xDiGcmDJO7RAgbKi/ZUfE6bc6Nx51NeLU027ZnXtpRYskc/pNXArDULp4Tp8alwdpcveAGmpI+8V3JY6ZinQ8/jyoTluESpUdYS12nIfefWn9rhA7IlQCV3k+74dSaUjExpsfD+1TnEaat6amfXb5UCVs2kUXWGgiPxypxw+yrGNfOl9jD5jm5E8wNR0iR9K0vA+Gdo4CoR1jT+lYyz2Ih1Zs3LdlXRM4E+IG0SOdZXiWL7ZyzJbX90ACvouOwpwuDZgQp5AmZJ++K+aPdzEk+9S+F3bI2VuI4VCMoOYeUQfD+dS8F4wwmzcOqbE8x41yupmNBv6bzUPDyGuBmACmGJ6zrA6Abaa6ammauDTN4m1LYnxqdoQtsDKr5jc2VAJnvHTXwrOe2GPt3sRmtmVVFTN+uVGrfjpXHtRh7lu8ys7PbJLW2zFlKnURrAIBgjlSenMGJKpX+MXzZOY0eUUUU2LhFN+DYQ3iqEsFBiVjnJ0nc6z5UprUcFvzYPcAykDMTAA92SOep+InrQc0mo7BcMU5bjfDoe5KrEZFKsFa5bYXJkHScojXaQNqR8XwpWLggBgpygdQTAjfQA6RBzAjSm6IvaDu5V7jEnMYksAIJ78yuvjFQ4wtbIkMBkiCQQLp7RDmWTlGUcx9mkoOpbDk0nHcSWsawEuGBiF7sDMOs+Gk+mteXMUrLJBzbcgI3Ow1+VXeL4Udkl4W8skh8o7s6ZTA0WddhyqjCm37pBB0cDRjHu6wB90Hejx0vcXa0umF3EOyiVJW3IBjQZo3PjAry0yz3/wAfSosLjHta5RrInefgYYfI+NQExsx8jRNHYmqy+btvTKNfx0qPGnb+n1rjC6ifx9K4xLzyisqPmJJ+UiJqTDHvA+NVy1dqaK1sBT3NBhgLpI1yLq2vvHpHTSusbcImNByH8qg4Y8Id5pnwHDpc7TtZaFgdFk+9P2SI+exE0o9nfYZhuLkuj+umvhVtmMSD8CD91ORw2wbAt90OoZjeiDoCdeoJMa7BeVQ4bB4Zv/z7KDqVPw96Kw2maaorYCzz1g6z/Mcq2Ps3xEWiGB7p0M/dSS5wSyuoxtt56WyBPXQsavYFQBoyPA1IOn/kOmoFKZt1ZqK7Mae3nF+1ZQD3AugGxPXeKwtwy2kjxpzxq+AoA166c/jtSezbPPbetYkowMSVOkXLeHUIx0ZecrIPhB0NLnw4JGW2msx+iWIABny1pqt4G06DMREmIEgQYEbn+dRLiNQRHuM0zply3NZ5DujXlpRIyasLBJoz/tGirYSMks/2VAMKCG2M7kCs1Tv2nzL2NsiMqHX9Ylis/BB9OVJK6WBVATzvznlFFFGAgKbcBcFmtsYzDTSdRJ8lPj4UqqTCvDqZiGE+U67eFYmri0ag9LTNxYsNcLIpAIYQCczSRoFbQwBvy051NxnhGTDl5yQwLbEuQCnenmJmaWPeNtu2TQ7sS07wsHo0yY6EVDxDity9bNtTmJOy66nUx106TXO0Tck09u50ZShpafJHcF5kI3t90k5vIKSTofT41Su4VrZJzBlBhepJ6DXbrzqrh8UVMkZjynUDlrNSpcLkFttpAFNaXH5Cjp8k11YBYXGCNHaRILEkzIJhtenwpa6rmIUkjkSIJ9JNMbole8YB1UCBt6nNpyJHhUFu9duLlLjIpzd7YGCNNJmOQrUG0jBzYJXQgEVFdaSalv2nSM6lcwkSCJHhNVLjVqKt2VN9gip7QqFKsIKuTMoY2DAq9w/tmvW1tDuFSG0kb5mBjmYUfCqAYEDpWu/J9iLSYhmuFVC21AZtszsSQW2GwHoKVnLTFurGsaTaRJd4BiApKl7aGe8EDk6xGpjfX00NZ25wm/ZMWrouD9USjiN5RjDDxBNfXuJcXs4WyFuOSJgSMxYkk7CsR7T4uz2RvQ2URAIEknYBhMeuulAw55ydVs/gMTwxpu6oyNzE5mUAKA2jhYif1hGitz03jWa4wP5xbYPIVw4UKzDvTMjTT7Ox3+ErcZfeFughQSdF3BOxJ3JOuvhVrheOB7ryJEEg7yI+Ou9PONLgTjJt1ZreJ4tWIKcwDMaa7beFU7ZJMGq3DsrJ3TOQlfRSAD9K0vs/wFsQ4AYDSY/G9c6enHswrtnVvgDNZLg5ZUnf7K94nQjaNusedIVPug6kD6M7t8QNR6V9k4rwy0mES24GeYQ/tlWTT0Yj1r5HjnyODAgAtESIzkhNNz2RZesBdNBQsOTXaC4/TZjOOszXzJLGFHnKg6dZJn1rjEcHvopZrbADUnQxrGsHSDv0kVpsVh0F+xfk5TIJIHekPlENouwT4HSuPaTEoLbFR2gZmUktmyzOQg8iNfhr7xrpRzPyxihd4V5pSZjaKKKcFT2u8Okso6kD4muKKoho+P3v0SrJ7xB2JBKZlJBJhdCAYGumu9LuGYq4vcRVYnbMPd8VMjKfGajxOLa8yjLAAgBdeWp+OtMMJhCpnLcB65fxNLVohTGW9btHmG4OxaHPeJ2Bnf8AWbYVeGHlSAggbMdOe8Dcc+sipDac7IzaTosR6RUT3nyQoIzbmYWQZ6x9KA5SkVRVxWEbMLcglTEmOZnQkgCfOoMUCSLee2gTdiNvMoGL+k0zfDg5SWzaAmIJH7Pe0mqV0oB3yLZB0OTOfIiYPwFEhIjVC249x+7LPlmAqmPMCBE+VU23q/h+KFSWgb/ZlPgEgL6CqNx5JMATyE6eGpn40zFNdgUne9gGqVGqCu1atNGS5buVpvZHB3r7FLXuCDckSNZAnUdDWVsCa335LuJqHxFoHJ3VcNz7hIJ6aZhSme4wbSGOn3mkaQ8NFwixMm2oUH9oCJE+IpPxf2DxDq4N0ZcumeJzDUSVUdOh3NMvZmO2LHGW7pJYhAADB8eflFd+23Gns2mInp8dKRjLJGemL+39nRyRjKPm4PlqYB7bdlcWdYKzOu2hFL8Xh8jPB0VioPUAkTT2/ePZLcGjMTMnWdNVH3nbSIqldwbXAttAE0DEuQubNtl6jpGpJ20rqxk+WcycVX7Ensk5zsOWQz010HzIr7P+TawEJYsJ6c48a+WcO4e1gZch6lzEEjaOg1+vkNx7F4zJeWZ1P2fHrXL696roJBOqY/8Ayh4krdtMfdR0eOcBtP8AdFYb2tQJiblsEhVfMp59+ydRG8HxG1bP8oN5XZQusDXTmNdTz5Vl/ahcwtXAZDdmCeR0OvXkfpzpbp3TX6jEPSJOIYXtrVxUGZmlyBr32LsIA1XUJPLTpWRwt0/m14E93MkD9omfonyrbXrAysW0hljcQyyGAE6HUGJ+yT54jiAKIls7tNx/FiWUT5Af7jXU6Z2nH4oB1Cp38xfRRRT4me0UUVRDuzE96Y8BP3imdq9YG6uf4R/50stkc6vYe6OazQ8gbGMbONsqf8tv9C/+dTf4gkFRIB6oZHkQxHyqsMYo2tH41OvEF523+ApZx+H3DVZZsY+2NBdZR0ytB0jUAQdPhJpbi7wDGVkR3Mo0YncuWJO3KPhVjH8RtlCApBke8ANjPWkly+JlSfIjby1rWOF70CyNLZFnFNZFogWz2jHRjsBPLvCNPA0sqViTUVMxVIC3YUUUVoosYK6FbXY6U14Pf/N8Sl0wbR7r67owymeogz6UiAplhMG695hlXnPP0oc0u4SDdqj6xa4JatuLjXc4iVUqIUcoM6kDnpWf9qeL29VUz86wl7GXFEC42UbKTIHgAdhWk4hwYW1VjrmUNI2hgDoT59KTWBRknJ2P/wD0ak0kZ8kufOr2Px4W9aESFsqrhhoSWLMDO4hiJ9am4dgQbhBC6bS2/TzH8xTv2w9mBNi7ZgIZVydhAzAknke8PCAKO8sVLSxZwclqRzh3HZmGaGYKAe93wRI13DCTLdRpoJYcOfMwYCNJheX8x6+p3pRfZFtCyNSCCx8ckgAbxGk+dNeCoN516bdNzSOb02zffYc8SYdmWnM622I8SFJGp5TSviWCZbNse8i3ADrsoQgwRqASN9dTVjiNltdxI5fz51Q/OSSVkmRrrG/SNJ1n4UtjTq0Gi7dFb84uAEpPaFVgAZi7EBcrLHeHd5zvWY9rVAuIBGYJDARA77EbaTqZA0G1avHYTERFoBUIgldHYdGczp4AgeFZX2jwLAI8RC5WGmkMYI6+9HpT/TVqTsx1Cel7CGiiiukc89oooqiHq0ywydCPWllS2b5WsTja2NxlQxw/Eyrw22xPMH6Gm1jG25Kz3t4II8dOtZpr25nffQVy+IJbNz/A0ocsKkbWVoecYxVtwkQ2/ukae7vSm4gBmCR41X7Q/Oa8z+dajj0qkYlK3Z3djkfSDUVdGOQigrRFsZOaKKKsos8PHenpUmIvOWyjUkwABJJO0dTXWCEISN6e+wOBF3HI0ZhaR7zTyyIcp/8AkKUKTVtvsESdUjbexn5NUW322NAuXDqLe6ppseTN8R0nepvaLBLqIEbAco6V9EIC2gB0rD+0q6GuMs08mS2zqYccVFpGIXh6ZpEqfA7U2sLmttZvOzJdGUMxBy3LZZ1XXYNrB5Nl8qVHEQ8U54MRcZrZggnb+CD9aak3yylCLVIyPE8Fcs3Mjmc3eVxs6nZtNj1HLxEEvuBuQvWace03DDewxI/zLJkeOwYeoIPmPGstwfEba7VU34mMXlHRIfY3FsABJP4+VVeDDNcef1j/AE+VXcYoyhgdTuBSrB4jJenk31H9PpS8F5WkExySmjfdivZDrXzv22ACnyP0rejETa0r5p7b4sE5Z1nl99V0MW8gbqHWNmQooorvnGPaKKKoh7Qa8roCoQ5oro14q1CHlFela6t253qEOSa8qZkHLSoiKhZ5RRRUKLuAMgiYr6L+R/BOTi7uX9F2YtE8mc3EMeJCyTH6wnlXy5SeUz4V+gsHwi7Y4fhcLb/R38yFyDJDXRLk9Yk/6fCl8+y+YbG7dDPh+PD2gCZK6HzGlZz2kfQ1neBvfY3UW66hVPcXLnuOARIcglSSACep5U8x2BbsEYliSoJzMTqQCfnXLeNQnydXHK48GA4jchwfMfSn/AscAlkAd5WdmPXMVgf7fnWf4yuwjXNv6GZ/HKrPCr2o/G1OyVwAR9Z9KXe5HNJHmQf6V8r4Qw01M9K+lcJvZiP3B99fH8BisoBjl91BwwbUl8iupaTib603dltht4noKSY65JBgr8/H61Ss8Szd1j5UxsYHPldiAhJ111iJGg03HxrCx+G7kCXm2Q5F5+y1IVY2HvbdZgfCvnPHcRnunoNBW/xGMt5Ms7ef8qwuP4d3rj5hlAJmefIfGKP0dJtvY31duKS3FNFFFdI5x7RRRVEAV0K5rqahAmuaKKhDoGpbaE7VCDU1u54VTLJVWN9a9ukR7o85P0rgkR41zbtljA1rJCIigW5pkMKg97MD+OoqNxA3MVNRdG9/I97HreY46/rbsvFpP/UuqM2Y/srppzbyIO54hxgnHWCvum4qHnBDTm8ijT8a5wLfmmCwi2SP8pHEbOxRXc+OZnJrP4THp+dWW/6bXF/gzHKPQSdfOk5yc5jOOFRsgxydjjSy6DOfKH7w+cj1rYY+1NoeVZbilom8wI1KAD95MpA+KkVq0bNh58KSz/8AVjuLY+S+1lvKx8W+41U4S2tM/bZdfX7jVHgNqYp6L/4gb/yM2vDsRktXbp2t22P+lGb76+WhMwEdIiK+jYkleG4otElDt0dwo9YIr51YiN9vxvWenXqfxB9U/Ml8AIKnWn/DsSpUgqCY0JMbDUbGkeJJnnVvhdvMwA6E+cDaiZFcbYCDqSLzpJnKo/i2+ApZxu7FsLAljqQTplIO3jpW3VR2R8AK+fcaPu+bf8az071sP1C0wFdFFFPnPPaKKKogUUUVCBRRRUIdJVpI3iqgFTppzPpVMtExed1AryzeZToB611auHr6ETTbg/Ab2KaLVskc3PdRfFn29BJ8KG2ktzSt8C0SxkmPGthwP2Adx2mKc2U3CgfpXHgp9z1BPhT3hXCsPgBmXLfxGv6VhAXwtLJC/vbmTsNKqcS9oWeZ0br/AGpeWST9IxHF3kaZ79m7ZFiyCvYoAik+8iCNCTIZRznbyNYnHP3iGEGdeRPWRyb8biqf+J3Lbi4s5gZBHX8fGmeKvpi7fbZezcHK3RWjQH9k8idtuWmVHSE+CHvG8UHWzeH/AFVJkcnABkeVztB6kVo8D/kxzH1rFYjGKcLYDwpszbcdYYurAeIb4g1rMFeCYcO5ABEyTpJ/vSvULZL4jGDez577b7nzqLgFvuk9BXHtdfDtI25Tz16Vf4Jamy5H6tM8YkVzkZf9oGjhl/xNof8A9UP3V83iDX0L2kb/AO2P4vbH+6furAWp8x+Ota6baD+f9C3Vu8n6ICxI11phwVo7X/2jHgcya/CR61QN2fCmfAcI5z3QpKIIJ5Bj7o13MwYG0TW58bgYvzKjVJpaPkP76fjWsFxo+55t/wAa3pUdnHhA/H43rBcbHu+bfVaH0vI11XoFdFFFdA5x7RRXk1RD2iiioQK6Va5rtLpFRlneSNT9asLiDEd0eQqFBPWnPs/hxLXGBPZwVGkZtTJneImPKhyaStmopt0jScJ9i0tqL2OeBoRYUwxB/wDUYGV/dXXxFMeJ+0jd1LELbUZURNlA2GUfUVlb3EWZgLhOUHUEnbpzNanhntrhrQCjCJA5hO9PXMzkz4xS7i3vLf8AYYg0lsjN4rixZjLDNOv9RVHEYtus+v3V9Vt8ZwGPhT2faclvKH12gC6N/wByD41VvewODvkoGfB3fslWNyyx8UuHOvkGFWpRWz2Kk5HypMRr3mcDr/StF7K4hDcu2ixK3LehMaMp0nSDOY6HpHOmfFfyV46x3kt28Ss/9NpMdcjQT5CaT+zdgpj7aXVNpu8HtuhU5WtuCGVgIEeFanumYhLcZ4Z+zt3TcEqwNtI1IIZGMTqBHd9Y2pzwbh6X8Oim4WvIJAYwVMRCzoPxr144hw8WrCR7tq86NrOjZLq/Jjp4RSC9dIaVLA8mWl35hmOzFnHbeR2QgyrAEHQg6nXoa0HsrcDWnX9k/wA/u+dOOAPZx36HGJN0L+juqcrlRJyGQVeNSAwI30rrCcEt4bEdnp3xmR1YpnXUaocyhgRBAj5itSdxruXGVS3M9xu7m4dcU7rdT5wdvJ4rEksBodOoBA+Yr6dxTgAtC/YzGb1nNYzZVHaW87BZDkFmVDEwDrO2vy+0mdgoGcnaJmTRsSVMXzO2XOEW0uXALhOXchd2j7I6T16TWwu45+yNoW1S0NlUEAa8zzM6mdT86XcOwtvDKCFFy99pmGi/srJgDlO518qtYS81+6qGBM+QgFtj5UHK07fZG8aql3ZYd4tkHp+Px/esPxv7Pm31WtTxO6M5ymREevhFZbjJ0QfvfUfyq+lXDCdU7Qrooop855YwZQNNzMVAmFiWPISZAHjB2rS4HjGGu/oblrIraAyCAepIAPrrHxFZOiaFPEp8hIZHAbe0fCPze5AMq0wOakGCDqduv96U1rPaXFMeytoWa6crZQJI/RKug6kzynSao8dw5myr5e1W0xukROksAY0JC93zFYxZHpjqCZcaTensIaKKKOLly3c0rbW7a4dLFqJL5C3i1zLP1jyArBK0A1suMYsDGKTqtrKB/CIB+U0vlVtL5jXTurZQ4tb/AE7ActKqkjlyqV70kvzYz/KpMNwq4+6sq8yRE+QNUuNw7dblBtdImeUb+lbv2T/PCqrcfNa2W28veA//AFiQbY8LjBdjG1ecICWR3Rlbnl3A/af3ifxpWh4DilXPdgCBvzY8gT6+lDnPaqMNNjnh/EeKK3YrhgwEHM1xPckjvENGfLG3jTLj19nA7ayoZASjkBspgiQ4Jybkbjc1Jb4sLNkM0SdzuST9lRzP86z/ALRcdPZM1wxmUhVyllBIMBmUbwCeQ8daBd8GFF3dCfCXTcs4oskxeRiv8DAx4d0eVZHiHEHZiAAijkBFNeBY5reFvXdQBeAU6gyEkgT4MKoWsfcvuSFUa+9A+sb1tRpsL2JfZ224vW7moCsDmPODMAbmthx3EKosrdS25Ks2V91DlQsd4EzkOms9KX4Z/wA2w74nILpUgAtsXYwPQfiKW4GzcxF04i6rtcYyWNzKB4L+qoAAgDlV1btkfNGmbh9u2qYkjDp2dxGHZsCFAMe7kUO4BJJk6aaxJyntT7JnDY+5iO6qOTctoskQ4OaGgQuYtAiYitrYsh7TA27eVlK51yGJEd64zT/pmofaFWxPC7dyZu4cS3U28okx5ZW9D1qKTp0YklabPmV4sSdKk4T7zEzoOmkEhTJ5aGPWoTeDT3tvxtRwe27O8GO7GYiQpLKRII20O1aleh2SKWpUMEtqxIQKQQWDR4KcuRhq2kTmOpNZ72sGq6RDPrtvkaACNhOh51okBIgKBlMxrpOgJJXKWAA56gHUc897T3BlVe6WzEyCZA2gyNQSSQfOaxg/yI1n9DM9RRRXSECxgsMbrrbBALGAWmNp1gGtTY9j7QIL4nMVgsi2idJ5nPIB2kisjbJkZd50jryr6Bh+L2xOExJFwZQHjSCRrlPJlPMb0n1UsirQ/nXI100cbvUvkcjH2P0vY3QHPvGArnUzDEnMPAaDpSrA8A7W7nW92iN3XPvN3gVK7iW6elUMb7PQZtuGQHWYBUdY+0D4VosLaFu2PzcQFXvuZhjuSDuSNYoMqhHyS3fv/P8AAdJ5H51x+f7M3i+AEXSlsyoMSYkHf3dzv/XnVXjnDxYuC3mDEIC3mZMH8dK1FsHDo9wrNwsVtKTMufedjz1MekVnrfDyxL3WzEmTGsnqTR8WSTdt7L7sBlxxiqS3f2Qvw9ouYFOcZeDsDOuVQfMCCfWJ9alx36MKikAFQ0LpGYSAepiPjSq7RfVuYi9C2G2HxarooPmTH02qxZxWZtBHUj+dZ0ORV3A4yDrz+VVKBanb3NIuIk5BoBvFO8Li/wDLQbFhp15fzrIYfEQxpjZxeV0PT7poLiFT3NVxHiRe4D9le6g8ANT5nr41JxDGBrb2zuDm9NgV/dyx5E1lTipI15f8jV7F8QjKx8/MH3h8dfWh6ODdhcc3cMyDlcmB+0qj/jRwnAO7i2gPQxso5x4+NWcMy2sK1xfeuXI8AFXSPE5jSrD8UuFwFJQToF+87k1a3uiGv/KGDawdiwqwGuTrpIRDOn7zg+lYrD4iPPzn7ppj+UFxnw6ZiSlqWkzq7E/GF+lZ3DPFbhHyIx3NfwviLyN/SZ/1Ekj0FP8Ag2PyBSxHf0YbgbgL4gDnzk1g7WJMQdun8+tXLeOgTO3L0FZcDd+4k9ocKMNib1tfcDdzfRWGYD0mPSoODIzOVUEggTqRrnULtqSWIUbe9UftFxFrt4mdIHrpvXXs/eYPcGaF7Ml9AZClSN9jnywRrRZp6LF4vz0Or0DUvC7gLoNxBA8ATIncGdSKz3tFfDqhK96fe9NR8da0XZjtLQI7zLnuTJkZc0GfSszx9pg9Xf8A4ig9PTkvz3D5/QxNRRRXQEBt7M2Q18Mdram4f4Rp/uil9+6XctzZp+J0px7LJ3cUeYsR8WWkuHHeWOo+tCTucvhX9hHtCPxv+jUYO0XhZ7oIB8TW4uXLVmyHuZdB+jQay3Inr1JrL+yy58qnbNJ9K443fFy9cYSkd1QByHWNjXNyw8XLpeyR0oz0Q1LuT2eHNdKvcdQp5H9XwHQk/OuuIcFNgZ2YXFupAZRlyOCpGcSdM0enjVDg97cE5iICBieZzTvB2jXrWn4jeZsEwKd0jK2ilMxMh0glpEbDKAcviKO04SS7Apxi4WuTMrZGJ7BUCh+zyMIciUYwxyKYBVhqdBG9J8TbKMUdcrKYIIpzcw2HVS9030UW4TIsLeud5gpcrGsiSOQ8KzhYtGpJ2138hP0o8Euwq3XJzdjlUM12a4K0ZGGWLGJq7+dbGdqVZTvQLhqnE0p1yaLD3pHhEfOrRvh7ZWe8uvmOorN4fFkaTpUxxPjrQ3AIpmtwxQ4JFYmQ7mBzOmpJ2AECKq8OvntFS2veJidz/SrBjsLS6ZssnzbWrXsxZVbudo7oLeGgLa+GmtA9wrM/7RY7tMVdaSQGyDpCdz/j86pNe8T5CqLYnNLEks2pPUnUn41E100yo9gDmMVxhHOuWxuhBMTz8R18P6UunzrtLU+XM9K1pRl5H2JksZveZR0Mg+MQpPWZMc+tNOC4EdpBfuxL7e4pB5E7kAetKkUch6tP/HannDeGMwZhAEAHXcFhoCxA3+G/I0LLLy8msS83BcuYgxcvt9ruoPrHyHrWa9oBlZU/VXX946n5mtVdsF2QIqHJoqdqnITJVQT476TrHLM+01pgyFhBYE+8G5jmNCOhHjQenrV+foGz+hiWiiinxE0fsOQbty2f+paZR57iocJhchaV7wJHlS/g2KNq/bccmHwOlbXjGAk9tbgq2p5x4x0+lJ5ZaMm/D/dDeOOvHtyv5PfZb9FaRjo9xiF8AO7Pxpdx7AvZZ5kgaz4SN/jTHhxzNY/Ytk+rH+opv7RYyHLLumWf3ig39ZHrSXiOOa+b5+uw48aljr2MPw7GQYZS07bb9NdOdNLfFXYyRoTMEA5jvDwBMAyPKpeIfmbLm7Nkbn2VwW9ehtuGC/wgVR4fi7alltI6qywxDZnaSABPu7mdANucU5rUleli2mS8t7FrjOPz4VLLXRcuG5mgHNlWPtGd50APU0mxGBtIMpufpI2iQPBmG1NT7P27oJS5dS4ZMXhKseffABXXnBrMXVKMUYZWUkEHkQYIrWJxe0WYyNreSJSZMneuWTyqNXrrz0o9MXtArEbGK4Iro+ddYa0GcKzhAd2IkDToPh61Cc7EOTkNzsOvkKsnAONWEeBOvlptWjsWVW3ntrltCVDkQ19ueu5AO/IbdapXLMzBBAAJI21rCyWH8Gkd4jHvmMQB0PI+HltV+3xsph7skZ3QokK27d1tYgQpPPpSrDYNnYADU1e4nhQwREIyoDr+sxiSOo0AHketDk42kXoai3ZmBbrsW6ZnAVx+a0TxECUCitumHYoFXWTuY8f5R86BhgP7172WsAGTsOp8Ky5WEjjLOAuKssyyo0jmzHYDpG5PQeIqW5hDdM32JYkqqLoia5soA5LmaRykDcmC3Yy5QTOXvFREljoRqdMuUawdifAW2ezrGcwG3JGgBMxOksfGANedLylvsGUdtyonCEe2GKraViCGYkEK0nMYJGQRuV3IGu9TcVRnwri+Qz2wCpUMSZ2zOxygCYKiDpUeFxTG9cfMHEZSeRzHMcnRc0xXuOlbFyG07NtOgLIp06Tt41T1alfuiUtL+TMbRRRXSOeFa72Z49p2Vw+R6f061kqvcIIV85E5PdH7R2PpBPoKDmxqcGmFwZHCaaNRh8Z+bgBoLhYI+fy0HpSs8ZYuzEyG3HI1VxBBBuGW1IYgjffT0qJVESRlH7Rg/XT1ihRxR5fIxLK+ENuE3g94aKYGzbDULz23pljnCQ2hMSQ0+8oybiIOVSI8/Gsr+cLpDKCNQYMyPGKbYX2hABzN3jzymAOUADlqfWsZcUr1JfoahljVNjTDwNWzTE6J3mYSSNdwSQAo61NeYhu4wKxmzagH7MzJzTyBG1LcVxawCVLljoCVkTGpIZVPMCI8agfjFglSC8qAJeT7p5ADcjQmR5dA+HJ70/ob8SC7odm6oBDvBP6g7o1I1cOonTbnVc8LDDR1edQCq89jDLpS7/G7Qyw5jL3hDDUiDMRPn08RNcNxOwYOcggAd0OIAEQD086tY5ri/oX4kHy19RinCG37Mf8Ax2vqEiuhwVm0CAToD2Vsb/wUtHG0n/OePFZ/4zVi3x5Mwi9qCCCQwEjXXYfGo45V/pkU8X40XeJWu1a6wH6KyCqIDlAgAaeAkaDpVXC4LLasodDe758LYEgeeUfFqLfEF7DENnkuJXQwAWYGdIB0E6/dVq3ie1NkWyMwtuuu0BtI6gAiPTlW7cVT4/8AC/K3a/Nzm0oeTqobbT7I05iGHhruK5t4dmmHmOirO0wRlkGNYru7iraADMMiry0JHNtOsAA9dpmaSrxpIBzGfIj4aR6bTrpWIRnO2ipSjHlje7g7gj3iP/bH/jRbwTndSP3kQD4soqnb47bO964v8Mj/ALK5u8VsN7153HQgj5KoB9avTk4a+xNeP3+5dW2rA5SJ6hFIIA1I7ne1gafQV62EYaqwnplWROmhA/HypZe4vZ0ysdNu6djuPLn5/Kf/AOorZHvPmJ1JHzEA+G/KrcJ9l9ilOHd/ciu3YaY8I8OQ009K6wljOzEkBQhJPKAJ9NqrLi7TFjnA0nWR8NNT89aqY/iwKG1bGVSe83N48PsjnHPw2ouiT2SBOcVu2W8Bi2dXbQQTAAgKoAIHz86s8UugYVzzcoi/wnOx/wBon+GkOG4gUXJlUj4Ez1PMaD4VHjMVnI0ChRAA+p6n+QonheYF4vkruVqKKKYFwmgMaKKhRLYxTJMRB3B2MbH5/OuLt0sZJ/p5DlXtFSkXb4OJomiioUE0TRRUIE0TRRUIE0TRRUIehzESYO46/iK5mvaKhD3OdfHfxryaKKhAmiaKKhAmiiioWE0TXtFQh5NE17RUIeTRRRUK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data:image/jpeg;base64,/9j/4AAQSkZJRgABAQAAAQABAAD/2wCEAAkGBxQTEhUTExQVFRUXGB8aGBgXGBwaHBYXGhgXFx0ZFxgaHCggGBwlHBcdIjEhJSkrLi4uGiAzODMsNyotLisBCgoKDg0OGxAQGywkICUyLS8sLCwsLCwsLCwsLCwsLCwsLCwsLCwsLCwsLywsLCwsLCw0LCwvLCwsLCwsLCwsLP/AABEIAQQAwgMBIgACEQEDEQH/xAAcAAACAwEBAQEAAAAAAAAAAAAABQMEBgIBBwj/xABGEAACAQIEAwUFAwoFAwMFAAABAhEAAwQSITEFQVETImFxgQYykaGxQsHwBxQjUmJygtHh8RUzkqLCQ7LSU3OTFiVEY6P/xAAZAQACAwEAAAAAAAAAAAAAAAADBAABAgX/xAAwEQACAgEDAgQFBAIDAQAAAAAAAQIRAxIhMQRBEyIyUWFxkaHwgbHB0TPxI0LhFP/aAAwDAQACEQMRAD8A+I0UUVk2FFSWbJadQABJJ2A25a78hRcRfstPmI+GpmpZdEdS4VAWAO39DUVeqxGoMHwqMovjh42zGfL8fg1wMBqNZ25ctzrsNKrLiGGuZvia6OKaSZInSOUeRrNSL2LX5kpGhIJOnPQkwfgK5GAAIlvluYn0qqb7frHaNNNB5V4bzfrN8TUp+5C5ewGhKmI6/Uk7VymAn7WvlPKd51qq15juxPmTTrhGAhRevMwT7CBoNyP+1B1rM5aVbZqMdTpFLB8MZxOVpOg0Onj47V2eElTL5gBvKkH5n8SPRhiOKu2inKvJVkD+vmda5wmJbafVhOtC8SfITw49hcvCyToSdCYCyRHrV3A8EGZS+okDKwIJ11OkECKnOIKncmeWutXLeJK6qVV40MZiPIMSvyrMssqLjjit2UfangSWLiLaLQ4kqdcmvXp50r/w79r/AG/1p7iXYmWguxliDqSeskia4t4Vi05M37pKn4Huk1IZWopNkljUpWjO4rD5I1mfCPvqCa+h4O7YT/NV181yfOIri5i4JNp7Vxf1bqW3H+pVDVF1L9vz6E8D4mAorf2WwOIi3ew6WLh2a2YVj4FYg+BB86XcY9iGt9+0+a3+0O8vw0b5VtdTG6lsU+nlVrcyNFNh7P3CYVkLclJKs3lmAU+hpZfssjFXBVgYIOhBo0ZxlwwTg1yR0UUVsye0UUw4dhly9pcGYTlVJjOwgmY1CiR5z51mUqVlpW6IsFhnuK4RWbY6AkSORPLeo8ThLlv30ZZ6jQ+R2NaC5dOmdgEiQuwAkiAo0GoI00owt63qtyDbaJXVo6NpsQfGYNL+M+aD+HHizMVLhsO1xsqCT8AANySdAPE1ocXw+wB7trwNu46n/S7Nr4RUOAFsdyQq5hmmSzD+Ea+A/vWvHTVpGfBadNlb/DLa+9cZz0QAL6O2p/01z/hqkEgsAPFT/KpbzQxgEA6gMOU6V4t0xrHpWdUvcIoR9ir/AIaT7pnwifpr8q4PCr36hjqdB6loirhH4/rUrXCBJ06AnU1fiSM+HFnmB4YiQ90q55IDCT+3c2I/ZSZ615xDiGcmDJO7RAgbKi/ZUfE6bc6Nx51NeLU027ZnXtpRYskc/pNXArDULp4Tp8alwdpcveAGmpI+8V3JY6ZinQ8/jyoTluESpUdYS12nIfefWn9rhA7IlQCV3k+74dSaUjExpsfD+1TnEaat6amfXb5UCVs2kUXWGgiPxypxw+yrGNfOl9jD5jm5E8wNR0iR9K0vA+Gdo4CoR1jT+lYyz2Ih1Zs3LdlXRM4E+IG0SOdZXiWL7ZyzJbX90ACvouOwpwuDZgQp5AmZJ++K+aPdzEk+9S+F3bI2VuI4VCMoOYeUQfD+dS8F4wwmzcOqbE8x41yupmNBv6bzUPDyGuBmACmGJ6zrA6Abaa6ammauDTN4m1LYnxqdoQtsDKr5jc2VAJnvHTXwrOe2GPt3sRmtmVVFTN+uVGrfjpXHtRh7lu8ys7PbJLW2zFlKnURrAIBgjlSenMGJKpX+MXzZOY0eUUUU2LhFN+DYQ3iqEsFBiVjnJ0nc6z5UprUcFvzYPcAykDMTAA92SOep+InrQc0mo7BcMU5bjfDoe5KrEZFKsFa5bYXJkHScojXaQNqR8XwpWLggBgpygdQTAjfQA6RBzAjSm6IvaDu5V7jEnMYksAIJ78yuvjFQ4wtbIkMBkiCQQLp7RDmWTlGUcx9mkoOpbDk0nHcSWsawEuGBiF7sDMOs+Gk+mteXMUrLJBzbcgI3Ow1+VXeL4Udkl4W8skh8o7s6ZTA0WddhyqjCm37pBB0cDRjHu6wB90Hejx0vcXa0umF3EOyiVJW3IBjQZo3PjAry0yz3/wAfSosLjHta5RrInefgYYfI+NQExsx8jRNHYmqy+btvTKNfx0qPGnb+n1rjC6ifx9K4xLzyisqPmJJ+UiJqTDHvA+NVy1dqaK1sBT3NBhgLpI1yLq2vvHpHTSusbcImNByH8qg4Y8Id5pnwHDpc7TtZaFgdFk+9P2SI+exE0o9nfYZhuLkuj+umvhVtmMSD8CD91ORw2wbAt90OoZjeiDoCdeoJMa7BeVQ4bB4Zv/z7KDqVPw96Kw2maaorYCzz1g6z/Mcq2Ps3xEWiGB7p0M/dSS5wSyuoxtt56WyBPXQsavYFQBoyPA1IOn/kOmoFKZt1ZqK7Mae3nF+1ZQD3AugGxPXeKwtwy2kjxpzxq+AoA166c/jtSezbPPbetYkowMSVOkXLeHUIx0ZecrIPhB0NLnw4JGW2msx+iWIABny1pqt4G06DMREmIEgQYEbn+dRLiNQRHuM0zply3NZ5DujXlpRIyasLBJoz/tGirYSMks/2VAMKCG2M7kCs1Tv2nzL2NsiMqHX9Ylis/BB9OVJK6WBVATzvznlFFFGAgKbcBcFmtsYzDTSdRJ8lPj4UqqTCvDqZiGE+U67eFYmri0ag9LTNxYsNcLIpAIYQCczSRoFbQwBvy051NxnhGTDl5yQwLbEuQCnenmJmaWPeNtu2TQ7sS07wsHo0yY6EVDxDity9bNtTmJOy66nUx106TXO0Tck09u50ZShpafJHcF5kI3t90k5vIKSTofT41Su4VrZJzBlBhepJ6DXbrzqrh8UVMkZjynUDlrNSpcLkFttpAFNaXH5Cjp8k11YBYXGCNHaRILEkzIJhtenwpa6rmIUkjkSIJ9JNMbole8YB1UCBt6nNpyJHhUFu9duLlLjIpzd7YGCNNJmOQrUG0jBzYJXQgEVFdaSalv2nSM6lcwkSCJHhNVLjVqKt2VN9gip7QqFKsIKuTMoY2DAq9w/tmvW1tDuFSG0kb5mBjmYUfCqAYEDpWu/J9iLSYhmuFVC21AZtszsSQW2GwHoKVnLTFurGsaTaRJd4BiApKl7aGe8EDk6xGpjfX00NZ25wm/ZMWrouD9USjiN5RjDDxBNfXuJcXs4WyFuOSJgSMxYkk7CsR7T4uz2RvQ2URAIEknYBhMeuulAw55ydVs/gMTwxpu6oyNzE5mUAKA2jhYif1hGitz03jWa4wP5xbYPIVw4UKzDvTMjTT7Ox3+ErcZfeFughQSdF3BOxJ3JOuvhVrheOB7ryJEEg7yI+Ou9PONLgTjJt1ZreJ4tWIKcwDMaa7beFU7ZJMGq3DsrJ3TOQlfRSAD9K0vs/wFsQ4AYDSY/G9c6enHswrtnVvgDNZLg5ZUnf7K94nQjaNusedIVPug6kD6M7t8QNR6V9k4rwy0mES24GeYQ/tlWTT0Yj1r5HjnyODAgAtESIzkhNNz2RZesBdNBQsOTXaC4/TZjOOszXzJLGFHnKg6dZJn1rjEcHvopZrbADUnQxrGsHSDv0kVpsVh0F+xfk5TIJIHekPlENouwT4HSuPaTEoLbFR2gZmUktmyzOQg8iNfhr7xrpRzPyxihd4V5pSZjaKKKcFT2u8Okso6kD4muKKoho+P3v0SrJ7xB2JBKZlJBJhdCAYGumu9LuGYq4vcRVYnbMPd8VMjKfGajxOLa8yjLAAgBdeWp+OtMMJhCpnLcB65fxNLVohTGW9btHmG4OxaHPeJ2Bnf8AWbYVeGHlSAggbMdOe8Dcc+sipDac7IzaTosR6RUT3nyQoIzbmYWQZ6x9KA5SkVRVxWEbMLcglTEmOZnQkgCfOoMUCSLee2gTdiNvMoGL+k0zfDg5SWzaAmIJH7Pe0mqV0oB3yLZB0OTOfIiYPwFEhIjVC249x+7LPlmAqmPMCBE+VU23q/h+KFSWgb/ZlPgEgL6CqNx5JMATyE6eGpn40zFNdgUne9gGqVGqCu1atNGS5buVpvZHB3r7FLXuCDckSNZAnUdDWVsCa335LuJqHxFoHJ3VcNz7hIJ6aZhSme4wbSGOn3mkaQ8NFwixMm2oUH9oCJE+IpPxf2DxDq4N0ZcumeJzDUSVUdOh3NMvZmO2LHGW7pJYhAADB8eflFd+23Gns2mInp8dKRjLJGemL+39nRyRjKPm4PlqYB7bdlcWdYKzOu2hFL8Xh8jPB0VioPUAkTT2/ePZLcGjMTMnWdNVH3nbSIqldwbXAttAE0DEuQubNtl6jpGpJ20rqxk+WcycVX7Ensk5zsOWQz010HzIr7P+TawEJYsJ6c48a+WcO4e1gZch6lzEEjaOg1+vkNx7F4zJeWZ1P2fHrXL696roJBOqY/8Ayh4krdtMfdR0eOcBtP8AdFYb2tQJiblsEhVfMp59+ydRG8HxG1bP8oN5XZQusDXTmNdTz5Vl/ahcwtXAZDdmCeR0OvXkfpzpbp3TX6jEPSJOIYXtrVxUGZmlyBr32LsIA1XUJPLTpWRwt0/m14E93MkD9omfonyrbXrAysW0hljcQyyGAE6HUGJ+yT54jiAKIls7tNx/FiWUT5Af7jXU6Z2nH4oB1Cp38xfRRRT4me0UUVRDuzE96Y8BP3imdq9YG6uf4R/50stkc6vYe6OazQ8gbGMbONsqf8tv9C/+dTf4gkFRIB6oZHkQxHyqsMYo2tH41OvEF523+ApZx+H3DVZZsY+2NBdZR0ytB0jUAQdPhJpbi7wDGVkR3Mo0YncuWJO3KPhVjH8RtlCApBke8ANjPWkly+JlSfIjby1rWOF70CyNLZFnFNZFogWz2jHRjsBPLvCNPA0sqViTUVMxVIC3YUUUVoosYK6FbXY6U14Pf/N8Sl0wbR7r67owymeogz6UiAplhMG695hlXnPP0oc0u4SDdqj6xa4JatuLjXc4iVUqIUcoM6kDnpWf9qeL29VUz86wl7GXFEC42UbKTIHgAdhWk4hwYW1VjrmUNI2hgDoT59KTWBRknJ2P/wD0ak0kZ8kufOr2Px4W9aESFsqrhhoSWLMDO4hiJ9am4dgQbhBC6bS2/TzH8xTv2w9mBNi7ZgIZVydhAzAknke8PCAKO8sVLSxZwclqRzh3HZmGaGYKAe93wRI13DCTLdRpoJYcOfMwYCNJheX8x6+p3pRfZFtCyNSCCx8ckgAbxGk+dNeCoN516bdNzSOb02zffYc8SYdmWnM622I8SFJGp5TSviWCZbNse8i3ADrsoQgwRqASN9dTVjiNltdxI5fz51Q/OSSVkmRrrG/SNJ1n4UtjTq0Gi7dFb84uAEpPaFVgAZi7EBcrLHeHd5zvWY9rVAuIBGYJDARA77EbaTqZA0G1avHYTERFoBUIgldHYdGczp4AgeFZX2jwLAI8RC5WGmkMYI6+9HpT/TVqTsx1Cel7CGiiiukc89oooqiHq0ywydCPWllS2b5WsTja2NxlQxw/Eyrw22xPMH6Gm1jG25Kz3t4II8dOtZpr25nffQVy+IJbNz/A0ocsKkbWVoecYxVtwkQ2/ukae7vSm4gBmCR41X7Q/Oa8z+dajj0qkYlK3Z3djkfSDUVdGOQigrRFsZOaKKKsos8PHenpUmIvOWyjUkwABJJO0dTXWCEISN6e+wOBF3HI0ZhaR7zTyyIcp/8AkKUKTVtvsESdUjbexn5NUW322NAuXDqLe6ppseTN8R0nepvaLBLqIEbAco6V9EIC2gB0rD+0q6GuMs08mS2zqYccVFpGIXh6ZpEqfA7U2sLmttZvOzJdGUMxBy3LZZ1XXYNrB5Nl8qVHEQ8U54MRcZrZggnb+CD9aak3yylCLVIyPE8Fcs3Mjmc3eVxs6nZtNj1HLxEEvuBuQvWace03DDewxI/zLJkeOwYeoIPmPGstwfEba7VU34mMXlHRIfY3FsABJP4+VVeDDNcef1j/AE+VXcYoyhgdTuBSrB4jJenk31H9PpS8F5WkExySmjfdivZDrXzv22ACnyP0rejETa0r5p7b4sE5Z1nl99V0MW8gbqHWNmQooorvnGPaKKKoh7Qa8roCoQ5oro14q1CHlFela6t253qEOSa8qZkHLSoiKhZ5RRRUKLuAMgiYr6L+R/BOTi7uX9F2YtE8mc3EMeJCyTH6wnlXy5SeUz4V+gsHwi7Y4fhcLb/R38yFyDJDXRLk9Yk/6fCl8+y+YbG7dDPh+PD2gCZK6HzGlZz2kfQ1neBvfY3UW66hVPcXLnuOARIcglSSACep5U8x2BbsEYliSoJzMTqQCfnXLeNQnydXHK48GA4jchwfMfSn/AscAlkAd5WdmPXMVgf7fnWf4yuwjXNv6GZ/HKrPCr2o/G1OyVwAR9Z9KXe5HNJHmQf6V8r4Qw01M9K+lcJvZiP3B99fH8BisoBjl91BwwbUl8iupaTib603dltht4noKSY65JBgr8/H61Ss8Szd1j5UxsYHPldiAhJ111iJGg03HxrCx+G7kCXm2Q5F5+y1IVY2HvbdZgfCvnPHcRnunoNBW/xGMt5Ms7ef8qwuP4d3rj5hlAJmefIfGKP0dJtvY31duKS3FNFFFdI5x7RRRVEAV0K5rqahAmuaKKhDoGpbaE7VCDU1u54VTLJVWN9a9ukR7o85P0rgkR41zbtljA1rJCIigW5pkMKg97MD+OoqNxA3MVNRdG9/I97HreY46/rbsvFpP/UuqM2Y/srppzbyIO54hxgnHWCvum4qHnBDTm8ijT8a5wLfmmCwi2SP8pHEbOxRXc+OZnJrP4THp+dWW/6bXF/gzHKPQSdfOk5yc5jOOFRsgxydjjSy6DOfKH7w+cj1rYY+1NoeVZbilom8wI1KAD95MpA+KkVq0bNh58KSz/8AVjuLY+S+1lvKx8W+41U4S2tM/bZdfX7jVHgNqYp6L/4gb/yM2vDsRktXbp2t22P+lGb76+WhMwEdIiK+jYkleG4otElDt0dwo9YIr51YiN9vxvWenXqfxB9U/Ml8AIKnWn/DsSpUgqCY0JMbDUbGkeJJnnVvhdvMwA6E+cDaiZFcbYCDqSLzpJnKo/i2+ApZxu7FsLAljqQTplIO3jpW3VR2R8AK+fcaPu+bf8az071sP1C0wFdFFFPnPPaKKKogUUUVCBRRRUIdJVpI3iqgFTppzPpVMtExed1AryzeZToB611auHr6ETTbg/Ab2KaLVskc3PdRfFn29BJ8KG2ktzSt8C0SxkmPGthwP2Adx2mKc2U3CgfpXHgp9z1BPhT3hXCsPgBmXLfxGv6VhAXwtLJC/vbmTsNKqcS9oWeZ0br/AGpeWST9IxHF3kaZ79m7ZFiyCvYoAik+8iCNCTIZRznbyNYnHP3iGEGdeRPWRyb8biqf+J3Lbi4s5gZBHX8fGmeKvpi7fbZezcHK3RWjQH9k8idtuWmVHSE+CHvG8UHWzeH/AFVJkcnABkeVztB6kVo8D/kxzH1rFYjGKcLYDwpszbcdYYurAeIb4g1rMFeCYcO5ABEyTpJ/vSvULZL4jGDez577b7nzqLgFvuk9BXHtdfDtI25Tz16Vf4Jamy5H6tM8YkVzkZf9oGjhl/xNof8A9UP3V83iDX0L2kb/AO2P4vbH+6furAWp8x+Ota6baD+f9C3Vu8n6ICxI11phwVo7X/2jHgcya/CR61QN2fCmfAcI5z3QpKIIJ5Bj7o13MwYG0TW58bgYvzKjVJpaPkP76fjWsFxo+55t/wAa3pUdnHhA/H43rBcbHu+bfVaH0vI11XoFdFFFdA5x7RRXk1RD2iiioQK6Va5rtLpFRlneSNT9asLiDEd0eQqFBPWnPs/hxLXGBPZwVGkZtTJneImPKhyaStmopt0jScJ9i0tqL2OeBoRYUwxB/wDUYGV/dXXxFMeJ+0jd1LELbUZURNlA2GUfUVlb3EWZgLhOUHUEnbpzNanhntrhrQCjCJA5hO9PXMzkz4xS7i3vLf8AYYg0lsjN4rixZjLDNOv9RVHEYtus+v3V9Vt8ZwGPhT2faclvKH12gC6N/wByD41VvewODvkoGfB3fslWNyyx8UuHOvkGFWpRWz2Kk5HypMRr3mcDr/StF7K4hDcu2ixK3LehMaMp0nSDOY6HpHOmfFfyV46x3kt28Ss/9NpMdcjQT5CaT+zdgpj7aXVNpu8HtuhU5WtuCGVgIEeFanumYhLcZ4Z+zt3TcEqwNtI1IIZGMTqBHd9Y2pzwbh6X8Oim4WvIJAYwVMRCzoPxr144hw8WrCR7tq86NrOjZLq/Jjp4RSC9dIaVLA8mWl35hmOzFnHbeR2QgyrAEHQg6nXoa0HsrcDWnX9k/wA/u+dOOAPZx36HGJN0L+juqcrlRJyGQVeNSAwI30rrCcEt4bEdnp3xmR1YpnXUaocyhgRBAj5itSdxruXGVS3M9xu7m4dcU7rdT5wdvJ4rEksBodOoBA+Yr6dxTgAtC/YzGb1nNYzZVHaW87BZDkFmVDEwDrO2vy+0mdgoGcnaJmTRsSVMXzO2XOEW0uXALhOXchd2j7I6T16TWwu45+yNoW1S0NlUEAa8zzM6mdT86XcOwtvDKCFFy99pmGi/srJgDlO518qtYS81+6qGBM+QgFtj5UHK07fZG8aql3ZYd4tkHp+Px/esPxv7Pm31WtTxO6M5ymREevhFZbjJ0QfvfUfyq+lXDCdU7Qrooop855YwZQNNzMVAmFiWPISZAHjB2rS4HjGGu/oblrIraAyCAepIAPrrHxFZOiaFPEp8hIZHAbe0fCPze5AMq0wOakGCDqduv96U1rPaXFMeytoWa6crZQJI/RKug6kzynSao8dw5myr5e1W0xukROksAY0JC93zFYxZHpjqCZcaTensIaKKKOLly3c0rbW7a4dLFqJL5C3i1zLP1jyArBK0A1suMYsDGKTqtrKB/CIB+U0vlVtL5jXTurZQ4tb/AE7ActKqkjlyqV70kvzYz/KpMNwq4+6sq8yRE+QNUuNw7dblBtdImeUb+lbv2T/PCqrcfNa2W28veA//AFiQbY8LjBdjG1ecICWR3Rlbnl3A/af3ifxpWh4DilXPdgCBvzY8gT6+lDnPaqMNNjnh/EeKK3YrhgwEHM1xPckjvENGfLG3jTLj19nA7ayoZASjkBspgiQ4Jybkbjc1Jb4sLNkM0SdzuST9lRzP86z/ALRcdPZM1wxmUhVyllBIMBmUbwCeQ8daBd8GFF3dCfCXTcs4oskxeRiv8DAx4d0eVZHiHEHZiAAijkBFNeBY5reFvXdQBeAU6gyEkgT4MKoWsfcvuSFUa+9A+sb1tRpsL2JfZ224vW7moCsDmPODMAbmthx3EKosrdS25Ks2V91DlQsd4EzkOms9KX4Z/wA2w74nILpUgAtsXYwPQfiKW4GzcxF04i6rtcYyWNzKB4L+qoAAgDlV1btkfNGmbh9u2qYkjDp2dxGHZsCFAMe7kUO4BJJk6aaxJyntT7JnDY+5iO6qOTctoskQ4OaGgQuYtAiYitrYsh7TA27eVlK51yGJEd64zT/pmofaFWxPC7dyZu4cS3U28okx5ZW9D1qKTp0YklabPmV4sSdKk4T7zEzoOmkEhTJ5aGPWoTeDT3tvxtRwe27O8GO7GYiQpLKRII20O1aleh2SKWpUMEtqxIQKQQWDR4KcuRhq2kTmOpNZ72sGq6RDPrtvkaACNhOh51okBIgKBlMxrpOgJJXKWAA56gHUc897T3BlVe6WzEyCZA2gyNQSSQfOaxg/yI1n9DM9RRRXSECxgsMbrrbBALGAWmNp1gGtTY9j7QIL4nMVgsi2idJ5nPIB2kisjbJkZd50jryr6Bh+L2xOExJFwZQHjSCRrlPJlPMb0n1UsirQ/nXI100cbvUvkcjH2P0vY3QHPvGArnUzDEnMPAaDpSrA8A7W7nW92iN3XPvN3gVK7iW6elUMb7PQZtuGQHWYBUdY+0D4VosLaFu2PzcQFXvuZhjuSDuSNYoMqhHyS3fv/P8AAdJ5H51x+f7M3i+AEXSlsyoMSYkHf3dzv/XnVXjnDxYuC3mDEIC3mZMH8dK1FsHDo9wrNwsVtKTMufedjz1MekVnrfDyxL3WzEmTGsnqTR8WSTdt7L7sBlxxiqS3f2Qvw9ouYFOcZeDsDOuVQfMCCfWJ9alx36MKikAFQ0LpGYSAepiPjSq7RfVuYi9C2G2HxarooPmTH02qxZxWZtBHUj+dZ0ORV3A4yDrz+VVKBanb3NIuIk5BoBvFO8Li/wDLQbFhp15fzrIYfEQxpjZxeV0PT7poLiFT3NVxHiRe4D9le6g8ANT5nr41JxDGBrb2zuDm9NgV/dyx5E1lTipI15f8jV7F8QjKx8/MH3h8dfWh6ODdhcc3cMyDlcmB+0qj/jRwnAO7i2gPQxso5x4+NWcMy2sK1xfeuXI8AFXSPE5jSrD8UuFwFJQToF+87k1a3uiGv/KGDawdiwqwGuTrpIRDOn7zg+lYrD4iPPzn7ppj+UFxnw6ZiSlqWkzq7E/GF+lZ3DPFbhHyIx3NfwviLyN/SZ/1Ekj0FP8Ag2PyBSxHf0YbgbgL4gDnzk1g7WJMQdun8+tXLeOgTO3L0FZcDd+4k9ocKMNib1tfcDdzfRWGYD0mPSoODIzOVUEggTqRrnULtqSWIUbe9UftFxFrt4mdIHrpvXXs/eYPcGaF7Ml9AZClSN9jnywRrRZp6LF4vz0Or0DUvC7gLoNxBA8ATIncGdSKz3tFfDqhK96fe9NR8da0XZjtLQI7zLnuTJkZc0GfSszx9pg9Xf8A4ig9PTkvz3D5/QxNRRRXQEBt7M2Q18Mdram4f4Rp/uil9+6XctzZp+J0px7LJ3cUeYsR8WWkuHHeWOo+tCTucvhX9hHtCPxv+jUYO0XhZ7oIB8TW4uXLVmyHuZdB+jQay3Inr1JrL+yy58qnbNJ9K443fFy9cYSkd1QByHWNjXNyw8XLpeyR0oz0Q1LuT2eHNdKvcdQp5H9XwHQk/OuuIcFNgZ2YXFupAZRlyOCpGcSdM0enjVDg97cE5iICBieZzTvB2jXrWn4jeZsEwKd0jK2ilMxMh0glpEbDKAcviKO04SS7Apxi4WuTMrZGJ7BUCh+zyMIciUYwxyKYBVhqdBG9J8TbKMUdcrKYIIpzcw2HVS9030UW4TIsLeud5gpcrGsiSOQ8KzhYtGpJ2138hP0o8Euwq3XJzdjlUM12a4K0ZGGWLGJq7+dbGdqVZTvQLhqnE0p1yaLD3pHhEfOrRvh7ZWe8uvmOorN4fFkaTpUxxPjrQ3AIpmtwxQ4JFYmQ7mBzOmpJ2AECKq8OvntFS2veJidz/SrBjsLS6ZssnzbWrXsxZVbudo7oLeGgLa+GmtA9wrM/7RY7tMVdaSQGyDpCdz/j86pNe8T5CqLYnNLEks2pPUnUn41E100yo9gDmMVxhHOuWxuhBMTz8R18P6UunzrtLU+XM9K1pRl5H2JksZveZR0Mg+MQpPWZMc+tNOC4EdpBfuxL7e4pB5E7kAetKkUch6tP/HannDeGMwZhAEAHXcFhoCxA3+G/I0LLLy8msS83BcuYgxcvt9ruoPrHyHrWa9oBlZU/VXX946n5mtVdsF2QIqHJoqdqnITJVQT476TrHLM+01pgyFhBYE+8G5jmNCOhHjQenrV+foGz+hiWiiinxE0fsOQbty2f+paZR57iocJhchaV7wJHlS/g2KNq/bccmHwOlbXjGAk9tbgq2p5x4x0+lJ5ZaMm/D/dDeOOvHtyv5PfZb9FaRjo9xiF8AO7Pxpdx7AvZZ5kgaz4SN/jTHhxzNY/Ytk+rH+opv7RYyHLLumWf3ig39ZHrSXiOOa+b5+uw48aljr2MPw7GQYZS07bb9NdOdNLfFXYyRoTMEA5jvDwBMAyPKpeIfmbLm7Nkbn2VwW9ehtuGC/wgVR4fi7alltI6qywxDZnaSABPu7mdANucU5rUleli2mS8t7FrjOPz4VLLXRcuG5mgHNlWPtGd50APU0mxGBtIMpufpI2iQPBmG1NT7P27oJS5dS4ZMXhKseffABXXnBrMXVKMUYZWUkEHkQYIrWJxe0WYyNreSJSZMneuWTyqNXrrz0o9MXtArEbGK4Iro+ddYa0GcKzhAd2IkDToPh61Cc7EOTkNzsOvkKsnAONWEeBOvlptWjsWVW3ntrltCVDkQ19ueu5AO/IbdapXLMzBBAAJI21rCyWH8Gkd4jHvmMQB0PI+HltV+3xsph7skZ3QokK27d1tYgQpPPpSrDYNnYADU1e4nhQwREIyoDr+sxiSOo0AHketDk42kXoai3ZmBbrsW6ZnAVx+a0TxECUCitumHYoFXWTuY8f5R86BhgP7172WsAGTsOp8Ky5WEjjLOAuKssyyo0jmzHYDpG5PQeIqW5hDdM32JYkqqLoia5soA5LmaRykDcmC3Yy5QTOXvFREljoRqdMuUawdifAW2ezrGcwG3JGgBMxOksfGANedLylvsGUdtyonCEe2GKraViCGYkEK0nMYJGQRuV3IGu9TcVRnwri+Qz2wCpUMSZ2zOxygCYKiDpUeFxTG9cfMHEZSeRzHMcnRc0xXuOlbFyG07NtOgLIp06Tt41T1alfuiUtL+TMbRRRXSOeFa72Z49p2Vw+R6f061kqvcIIV85E5PdH7R2PpBPoKDmxqcGmFwZHCaaNRh8Z+bgBoLhYI+fy0HpSs8ZYuzEyG3HI1VxBBBuGW1IYgjffT0qJVESRlH7Rg/XT1ihRxR5fIxLK+ENuE3g94aKYGzbDULz23pljnCQ2hMSQ0+8oybiIOVSI8/Gsr+cLpDKCNQYMyPGKbYX2hABzN3jzymAOUADlqfWsZcUr1JfoahljVNjTDwNWzTE6J3mYSSNdwSQAo61NeYhu4wKxmzagH7MzJzTyBG1LcVxawCVLljoCVkTGpIZVPMCI8agfjFglSC8qAJeT7p5ADcjQmR5dA+HJ70/ob8SC7odm6oBDvBP6g7o1I1cOonTbnVc8LDDR1edQCq89jDLpS7/G7Qyw5jL3hDDUiDMRPn08RNcNxOwYOcggAd0OIAEQD086tY5ri/oX4kHy19RinCG37Mf8Ax2vqEiuhwVm0CAToD2Vsb/wUtHG0n/OePFZ/4zVi3x5Mwi9qCCCQwEjXXYfGo45V/pkU8X40XeJWu1a6wH6KyCqIDlAgAaeAkaDpVXC4LLasodDe758LYEgeeUfFqLfEF7DENnkuJXQwAWYGdIB0E6/dVq3ie1NkWyMwtuuu0BtI6gAiPTlW7cVT4/8AC/K3a/Nzm0oeTqobbT7I05iGHhruK5t4dmmHmOirO0wRlkGNYru7iraADMMiry0JHNtOsAA9dpmaSrxpIBzGfIj4aR6bTrpWIRnO2ipSjHlje7g7gj3iP/bH/jRbwTndSP3kQD4soqnb47bO964v8Mj/ALK5u8VsN7153HQgj5KoB9avTk4a+xNeP3+5dW2rA5SJ6hFIIA1I7ne1gafQV62EYaqwnplWROmhA/HypZe4vZ0ysdNu6djuPLn5/Kf/AOorZHvPmJ1JHzEA+G/KrcJ9l9ilOHd/ciu3YaY8I8OQ009K6wljOzEkBQhJPKAJ9NqrLi7TFjnA0nWR8NNT89aqY/iwKG1bGVSe83N48PsjnHPw2ouiT2SBOcVu2W8Bi2dXbQQTAAgKoAIHz86s8UugYVzzcoi/wnOx/wBon+GkOG4gUXJlUj4Ez1PMaD4VHjMVnI0ChRAA+p6n+QonheYF4vkruVqKKKYFwmgMaKKhRLYxTJMRB3B2MbH5/OuLt0sZJ/p5DlXtFSkXb4OJomiioUE0TRRUIE0TRRUIE0TRRUIehzESYO46/iK5mvaKhD3OdfHfxryaKKhAmiaKKhAmiiioWE0TXtFQh5NE17RUIeTRRRUK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data:image/jpeg;base64,/9j/4AAQSkZJRgABAQAAAQABAAD/2wCEAAkGBxQTEhUTExQVFRUXGB8aGBgXGBwaHBYXGhgXFx0ZFxgaHCggGBwlHBcdIjEhJSkrLi4uGiAzODMsNyotLisBCgoKDg0OGxAQGywkICUyLS8sLCwsLCwsLCwsLCwsLCwsLCwsLCwsLCwsLywsLCwsLCw0LCwvLCwsLCwsLCwsLP/AABEIAQQAwgMBIgACEQEDEQH/xAAcAAACAwEBAQEAAAAAAAAAAAAABQMEBgIBBwj/xABGEAACAQIEAwUFAwoFAwMFAAABAhEAAwQSITEFQVETImFxgQYykaGxQsHwBxQjUmJygtHh8RUzkqLCQ7LSU3OTFiVEY6P/xAAZAQACAwEAAAAAAAAAAAAAAAADBAABAgX/xAAwEQACAgEDAgQFBAIDAQAAAAAAAQIRAxIhMQRBEyIyUWFxkaHwgbHB0TPxI0LhFP/aAAwDAQACEQMRAD8A+I0UUVk2FFSWbJadQABJJ2A25a78hRcRfstPmI+GpmpZdEdS4VAWAO39DUVeqxGoMHwqMovjh42zGfL8fg1wMBqNZ25ctzrsNKrLiGGuZvia6OKaSZInSOUeRrNSL2LX5kpGhIJOnPQkwfgK5GAAIlvluYn0qqb7frHaNNNB5V4bzfrN8TUp+5C5ewGhKmI6/Uk7VymAn7WvlPKd51qq15juxPmTTrhGAhRevMwT7CBoNyP+1B1rM5aVbZqMdTpFLB8MZxOVpOg0Onj47V2eElTL5gBvKkH5n8SPRhiOKu2inKvJVkD+vmda5wmJbafVhOtC8SfITw49hcvCyToSdCYCyRHrV3A8EGZS+okDKwIJ11OkECKnOIKncmeWutXLeJK6qVV40MZiPIMSvyrMssqLjjit2UfangSWLiLaLQ4kqdcmvXp50r/w79r/AG/1p7iXYmWguxliDqSeskia4t4Vi05M37pKn4Huk1IZWopNkljUpWjO4rD5I1mfCPvqCa+h4O7YT/NV181yfOIri5i4JNp7Vxf1bqW3H+pVDVF1L9vz6E8D4mAorf2WwOIi3ew6WLh2a2YVj4FYg+BB86XcY9iGt9+0+a3+0O8vw0b5VtdTG6lsU+nlVrcyNFNh7P3CYVkLclJKs3lmAU+hpZfssjFXBVgYIOhBo0ZxlwwTg1yR0UUVsye0UUw4dhly9pcGYTlVJjOwgmY1CiR5z51mUqVlpW6IsFhnuK4RWbY6AkSORPLeo8ThLlv30ZZ6jQ+R2NaC5dOmdgEiQuwAkiAo0GoI00owt63qtyDbaJXVo6NpsQfGYNL+M+aD+HHizMVLhsO1xsqCT8AANySdAPE1ocXw+wB7trwNu46n/S7Nr4RUOAFsdyQq5hmmSzD+Ea+A/vWvHTVpGfBadNlb/DLa+9cZz0QAL6O2p/01z/hqkEgsAPFT/KpbzQxgEA6gMOU6V4t0xrHpWdUvcIoR9ir/AIaT7pnwifpr8q4PCr36hjqdB6loirhH4/rUrXCBJ06AnU1fiSM+HFnmB4YiQ90q55IDCT+3c2I/ZSZ615xDiGcmDJO7RAgbKi/ZUfE6bc6Nx51NeLU027ZnXtpRYskc/pNXArDULp4Tp8alwdpcveAGmpI+8V3JY6ZinQ8/jyoTluESpUdYS12nIfefWn9rhA7IlQCV3k+74dSaUjExpsfD+1TnEaat6amfXb5UCVs2kUXWGgiPxypxw+yrGNfOl9jD5jm5E8wNR0iR9K0vA+Gdo4CoR1jT+lYyz2Ih1Zs3LdlXRM4E+IG0SOdZXiWL7ZyzJbX90ACvouOwpwuDZgQp5AmZJ++K+aPdzEk+9S+F3bI2VuI4VCMoOYeUQfD+dS8F4wwmzcOqbE8x41yupmNBv6bzUPDyGuBmACmGJ6zrA6Abaa6ammauDTN4m1LYnxqdoQtsDKr5jc2VAJnvHTXwrOe2GPt3sRmtmVVFTN+uVGrfjpXHtRh7lu8ys7PbJLW2zFlKnURrAIBgjlSenMGJKpX+MXzZOY0eUUUU2LhFN+DYQ3iqEsFBiVjnJ0nc6z5UprUcFvzYPcAykDMTAA92SOep+InrQc0mo7BcMU5bjfDoe5KrEZFKsFa5bYXJkHScojXaQNqR8XwpWLggBgpygdQTAjfQA6RBzAjSm6IvaDu5V7jEnMYksAIJ78yuvjFQ4wtbIkMBkiCQQLp7RDmWTlGUcx9mkoOpbDk0nHcSWsawEuGBiF7sDMOs+Gk+mteXMUrLJBzbcgI3Ow1+VXeL4Udkl4W8skh8o7s6ZTA0WddhyqjCm37pBB0cDRjHu6wB90Hejx0vcXa0umF3EOyiVJW3IBjQZo3PjAry0yz3/wAfSosLjHta5RrInefgYYfI+NQExsx8jRNHYmqy+btvTKNfx0qPGnb+n1rjC6ifx9K4xLzyisqPmJJ+UiJqTDHvA+NVy1dqaK1sBT3NBhgLpI1yLq2vvHpHTSusbcImNByH8qg4Y8Id5pnwHDpc7TtZaFgdFk+9P2SI+exE0o9nfYZhuLkuj+umvhVtmMSD8CD91ORw2wbAt90OoZjeiDoCdeoJMa7BeVQ4bB4Zv/z7KDqVPw96Kw2maaorYCzz1g6z/Mcq2Ps3xEWiGB7p0M/dSS5wSyuoxtt56WyBPXQsavYFQBoyPA1IOn/kOmoFKZt1ZqK7Mae3nF+1ZQD3AugGxPXeKwtwy2kjxpzxq+AoA166c/jtSezbPPbetYkowMSVOkXLeHUIx0ZecrIPhB0NLnw4JGW2msx+iWIABny1pqt4G06DMREmIEgQYEbn+dRLiNQRHuM0zply3NZ5DujXlpRIyasLBJoz/tGirYSMks/2VAMKCG2M7kCs1Tv2nzL2NsiMqHX9Ylis/BB9OVJK6WBVATzvznlFFFGAgKbcBcFmtsYzDTSdRJ8lPj4UqqTCvDqZiGE+U67eFYmri0ag9LTNxYsNcLIpAIYQCczSRoFbQwBvy051NxnhGTDl5yQwLbEuQCnenmJmaWPeNtu2TQ7sS07wsHo0yY6EVDxDity9bNtTmJOy66nUx106TXO0Tck09u50ZShpafJHcF5kI3t90k5vIKSTofT41Su4VrZJzBlBhepJ6DXbrzqrh8UVMkZjynUDlrNSpcLkFttpAFNaXH5Cjp8k11YBYXGCNHaRILEkzIJhtenwpa6rmIUkjkSIJ9JNMbole8YB1UCBt6nNpyJHhUFu9duLlLjIpzd7YGCNNJmOQrUG0jBzYJXQgEVFdaSalv2nSM6lcwkSCJHhNVLjVqKt2VN9gip7QqFKsIKuTMoY2DAq9w/tmvW1tDuFSG0kb5mBjmYUfCqAYEDpWu/J9iLSYhmuFVC21AZtszsSQW2GwHoKVnLTFurGsaTaRJd4BiApKl7aGe8EDk6xGpjfX00NZ25wm/ZMWrouD9USjiN5RjDDxBNfXuJcXs4WyFuOSJgSMxYkk7CsR7T4uz2RvQ2URAIEknYBhMeuulAw55ydVs/gMTwxpu6oyNzE5mUAKA2jhYif1hGitz03jWa4wP5xbYPIVw4UKzDvTMjTT7Ox3+ErcZfeFughQSdF3BOxJ3JOuvhVrheOB7ryJEEg7yI+Ou9PONLgTjJt1ZreJ4tWIKcwDMaa7beFU7ZJMGq3DsrJ3TOQlfRSAD9K0vs/wFsQ4AYDSY/G9c6enHswrtnVvgDNZLg5ZUnf7K94nQjaNusedIVPug6kD6M7t8QNR6V9k4rwy0mES24GeYQ/tlWTT0Yj1r5HjnyODAgAtESIzkhNNz2RZesBdNBQsOTXaC4/TZjOOszXzJLGFHnKg6dZJn1rjEcHvopZrbADUnQxrGsHSDv0kVpsVh0F+xfk5TIJIHekPlENouwT4HSuPaTEoLbFR2gZmUktmyzOQg8iNfhr7xrpRzPyxihd4V5pSZjaKKKcFT2u8Okso6kD4muKKoho+P3v0SrJ7xB2JBKZlJBJhdCAYGumu9LuGYq4vcRVYnbMPd8VMjKfGajxOLa8yjLAAgBdeWp+OtMMJhCpnLcB65fxNLVohTGW9btHmG4OxaHPeJ2Bnf8AWbYVeGHlSAggbMdOe8Dcc+sipDac7IzaTosR6RUT3nyQoIzbmYWQZ6x9KA5SkVRVxWEbMLcglTEmOZnQkgCfOoMUCSLee2gTdiNvMoGL+k0zfDg5SWzaAmIJH7Pe0mqV0oB3yLZB0OTOfIiYPwFEhIjVC249x+7LPlmAqmPMCBE+VU23q/h+KFSWgb/ZlPgEgL6CqNx5JMATyE6eGpn40zFNdgUne9gGqVGqCu1atNGS5buVpvZHB3r7FLXuCDckSNZAnUdDWVsCa335LuJqHxFoHJ3VcNz7hIJ6aZhSme4wbSGOn3mkaQ8NFwixMm2oUH9oCJE+IpPxf2DxDq4N0ZcumeJzDUSVUdOh3NMvZmO2LHGW7pJYhAADB8eflFd+23Gns2mInp8dKRjLJGemL+39nRyRjKPm4PlqYB7bdlcWdYKzOu2hFL8Xh8jPB0VioPUAkTT2/ePZLcGjMTMnWdNVH3nbSIqldwbXAttAE0DEuQubNtl6jpGpJ20rqxk+WcycVX7Ensk5zsOWQz010HzIr7P+TawEJYsJ6c48a+WcO4e1gZch6lzEEjaOg1+vkNx7F4zJeWZ1P2fHrXL696roJBOqY/8Ayh4krdtMfdR0eOcBtP8AdFYb2tQJiblsEhVfMp59+ydRG8HxG1bP8oN5XZQusDXTmNdTz5Vl/ahcwtXAZDdmCeR0OvXkfpzpbp3TX6jEPSJOIYXtrVxUGZmlyBr32LsIA1XUJPLTpWRwt0/m14E93MkD9omfonyrbXrAysW0hljcQyyGAE6HUGJ+yT54jiAKIls7tNx/FiWUT5Af7jXU6Z2nH4oB1Cp38xfRRRT4me0UUVRDuzE96Y8BP3imdq9YG6uf4R/50stkc6vYe6OazQ8gbGMbONsqf8tv9C/+dTf4gkFRIB6oZHkQxHyqsMYo2tH41OvEF523+ApZx+H3DVZZsY+2NBdZR0ytB0jUAQdPhJpbi7wDGVkR3Mo0YncuWJO3KPhVjH8RtlCApBke8ANjPWkly+JlSfIjby1rWOF70CyNLZFnFNZFogWz2jHRjsBPLvCNPA0sqViTUVMxVIC3YUUUVoosYK6FbXY6U14Pf/N8Sl0wbR7r67owymeogz6UiAplhMG695hlXnPP0oc0u4SDdqj6xa4JatuLjXc4iVUqIUcoM6kDnpWf9qeL29VUz86wl7GXFEC42UbKTIHgAdhWk4hwYW1VjrmUNI2hgDoT59KTWBRknJ2P/wD0ak0kZ8kufOr2Px4W9aESFsqrhhoSWLMDO4hiJ9am4dgQbhBC6bS2/TzH8xTv2w9mBNi7ZgIZVydhAzAknke8PCAKO8sVLSxZwclqRzh3HZmGaGYKAe93wRI13DCTLdRpoJYcOfMwYCNJheX8x6+p3pRfZFtCyNSCCx8ckgAbxGk+dNeCoN516bdNzSOb02zffYc8SYdmWnM622I8SFJGp5TSviWCZbNse8i3ADrsoQgwRqASN9dTVjiNltdxI5fz51Q/OSSVkmRrrG/SNJ1n4UtjTq0Gi7dFb84uAEpPaFVgAZi7EBcrLHeHd5zvWY9rVAuIBGYJDARA77EbaTqZA0G1avHYTERFoBUIgldHYdGczp4AgeFZX2jwLAI8RC5WGmkMYI6+9HpT/TVqTsx1Cel7CGiiiukc89oooqiHq0ywydCPWllS2b5WsTja2NxlQxw/Eyrw22xPMH6Gm1jG25Kz3t4II8dOtZpr25nffQVy+IJbNz/A0ocsKkbWVoecYxVtwkQ2/ukae7vSm4gBmCR41X7Q/Oa8z+dajj0qkYlK3Z3djkfSDUVdGOQigrRFsZOaKKKsos8PHenpUmIvOWyjUkwABJJO0dTXWCEISN6e+wOBF3HI0ZhaR7zTyyIcp/8AkKUKTVtvsESdUjbexn5NUW322NAuXDqLe6ppseTN8R0nepvaLBLqIEbAco6V9EIC2gB0rD+0q6GuMs08mS2zqYccVFpGIXh6ZpEqfA7U2sLmttZvOzJdGUMxBy3LZZ1XXYNrB5Nl8qVHEQ8U54MRcZrZggnb+CD9aak3yylCLVIyPE8Fcs3Mjmc3eVxs6nZtNj1HLxEEvuBuQvWace03DDewxI/zLJkeOwYeoIPmPGstwfEba7VU34mMXlHRIfY3FsABJP4+VVeDDNcef1j/AE+VXcYoyhgdTuBSrB4jJenk31H9PpS8F5WkExySmjfdivZDrXzv22ACnyP0rejETa0r5p7b4sE5Z1nl99V0MW8gbqHWNmQooorvnGPaKKKoh7Qa8roCoQ5oro14q1CHlFela6t253qEOSa8qZkHLSoiKhZ5RRRUKLuAMgiYr6L+R/BOTi7uX9F2YtE8mc3EMeJCyTH6wnlXy5SeUz4V+gsHwi7Y4fhcLb/R38yFyDJDXRLk9Yk/6fCl8+y+YbG7dDPh+PD2gCZK6HzGlZz2kfQ1neBvfY3UW66hVPcXLnuOARIcglSSACep5U8x2BbsEYliSoJzMTqQCfnXLeNQnydXHK48GA4jchwfMfSn/AscAlkAd5WdmPXMVgf7fnWf4yuwjXNv6GZ/HKrPCr2o/G1OyVwAR9Z9KXe5HNJHmQf6V8r4Qw01M9K+lcJvZiP3B99fH8BisoBjl91BwwbUl8iupaTib603dltht4noKSY65JBgr8/H61Ss8Szd1j5UxsYHPldiAhJ111iJGg03HxrCx+G7kCXm2Q5F5+y1IVY2HvbdZgfCvnPHcRnunoNBW/xGMt5Ms7ef8qwuP4d3rj5hlAJmefIfGKP0dJtvY31duKS3FNFFFdI5x7RRRVEAV0K5rqahAmuaKKhDoGpbaE7VCDU1u54VTLJVWN9a9ukR7o85P0rgkR41zbtljA1rJCIigW5pkMKg97MD+OoqNxA3MVNRdG9/I97HreY46/rbsvFpP/UuqM2Y/srppzbyIO54hxgnHWCvum4qHnBDTm8ijT8a5wLfmmCwi2SP8pHEbOxRXc+OZnJrP4THp+dWW/6bXF/gzHKPQSdfOk5yc5jOOFRsgxydjjSy6DOfKH7w+cj1rYY+1NoeVZbilom8wI1KAD95MpA+KkVq0bNh58KSz/8AVjuLY+S+1lvKx8W+41U4S2tM/bZdfX7jVHgNqYp6L/4gb/yM2vDsRktXbp2t22P+lGb76+WhMwEdIiK+jYkleG4otElDt0dwo9YIr51YiN9vxvWenXqfxB9U/Ml8AIKnWn/DsSpUgqCY0JMbDUbGkeJJnnVvhdvMwA6E+cDaiZFcbYCDqSLzpJnKo/i2+ApZxu7FsLAljqQTplIO3jpW3VR2R8AK+fcaPu+bf8az071sP1C0wFdFFFPnPPaKKKogUUUVCBRRRUIdJVpI3iqgFTppzPpVMtExed1AryzeZToB611auHr6ETTbg/Ab2KaLVskc3PdRfFn29BJ8KG2ktzSt8C0SxkmPGthwP2Adx2mKc2U3CgfpXHgp9z1BPhT3hXCsPgBmXLfxGv6VhAXwtLJC/vbmTsNKqcS9oWeZ0br/AGpeWST9IxHF3kaZ79m7ZFiyCvYoAik+8iCNCTIZRznbyNYnHP3iGEGdeRPWRyb8biqf+J3Lbi4s5gZBHX8fGmeKvpi7fbZezcHK3RWjQH9k8idtuWmVHSE+CHvG8UHWzeH/AFVJkcnABkeVztB6kVo8D/kxzH1rFYjGKcLYDwpszbcdYYurAeIb4g1rMFeCYcO5ABEyTpJ/vSvULZL4jGDez577b7nzqLgFvuk9BXHtdfDtI25Tz16Vf4Jamy5H6tM8YkVzkZf9oGjhl/xNof8A9UP3V83iDX0L2kb/AO2P4vbH+6furAWp8x+Ota6baD+f9C3Vu8n6ICxI11phwVo7X/2jHgcya/CR61QN2fCmfAcI5z3QpKIIJ5Bj7o13MwYG0TW58bgYvzKjVJpaPkP76fjWsFxo+55t/wAa3pUdnHhA/H43rBcbHu+bfVaH0vI11XoFdFFFdA5x7RRXk1RD2iiioQK6Va5rtLpFRlneSNT9asLiDEd0eQqFBPWnPs/hxLXGBPZwVGkZtTJneImPKhyaStmopt0jScJ9i0tqL2OeBoRYUwxB/wDUYGV/dXXxFMeJ+0jd1LELbUZURNlA2GUfUVlb3EWZgLhOUHUEnbpzNanhntrhrQCjCJA5hO9PXMzkz4xS7i3vLf8AYYg0lsjN4rixZjLDNOv9RVHEYtus+v3V9Vt8ZwGPhT2faclvKH12gC6N/wByD41VvewODvkoGfB3fslWNyyx8UuHOvkGFWpRWz2Kk5HypMRr3mcDr/StF7K4hDcu2ixK3LehMaMp0nSDOY6HpHOmfFfyV46x3kt28Ss/9NpMdcjQT5CaT+zdgpj7aXVNpu8HtuhU5WtuCGVgIEeFanumYhLcZ4Z+zt3TcEqwNtI1IIZGMTqBHd9Y2pzwbh6X8Oim4WvIJAYwVMRCzoPxr144hw8WrCR7tq86NrOjZLq/Jjp4RSC9dIaVLA8mWl35hmOzFnHbeR2QgyrAEHQg6nXoa0HsrcDWnX9k/wA/u+dOOAPZx36HGJN0L+juqcrlRJyGQVeNSAwI30rrCcEt4bEdnp3xmR1YpnXUaocyhgRBAj5itSdxruXGVS3M9xu7m4dcU7rdT5wdvJ4rEksBodOoBA+Yr6dxTgAtC/YzGb1nNYzZVHaW87BZDkFmVDEwDrO2vy+0mdgoGcnaJmTRsSVMXzO2XOEW0uXALhOXchd2j7I6T16TWwu45+yNoW1S0NlUEAa8zzM6mdT86XcOwtvDKCFFy99pmGi/srJgDlO518qtYS81+6qGBM+QgFtj5UHK07fZG8aql3ZYd4tkHp+Px/esPxv7Pm31WtTxO6M5ymREevhFZbjJ0QfvfUfyq+lXDCdU7Qrooop855YwZQNNzMVAmFiWPISZAHjB2rS4HjGGu/oblrIraAyCAepIAPrrHxFZOiaFPEp8hIZHAbe0fCPze5AMq0wOakGCDqduv96U1rPaXFMeytoWa6crZQJI/RKug6kzynSao8dw5myr5e1W0xukROksAY0JC93zFYxZHpjqCZcaTensIaKKKOLly3c0rbW7a4dLFqJL5C3i1zLP1jyArBK0A1suMYsDGKTqtrKB/CIB+U0vlVtL5jXTurZQ4tb/AE7ActKqkjlyqV70kvzYz/KpMNwq4+6sq8yRE+QNUuNw7dblBtdImeUb+lbv2T/PCqrcfNa2W28veA//AFiQbY8LjBdjG1ecICWR3Rlbnl3A/af3ifxpWh4DilXPdgCBvzY8gT6+lDnPaqMNNjnh/EeKK3YrhgwEHM1xPckjvENGfLG3jTLj19nA7ayoZASjkBspgiQ4Jybkbjc1Jb4sLNkM0SdzuST9lRzP86z/ALRcdPZM1wxmUhVyllBIMBmUbwCeQ8daBd8GFF3dCfCXTcs4oskxeRiv8DAx4d0eVZHiHEHZiAAijkBFNeBY5reFvXdQBeAU6gyEkgT4MKoWsfcvuSFUa+9A+sb1tRpsL2JfZ224vW7moCsDmPODMAbmthx3EKosrdS25Ks2V91DlQsd4EzkOms9KX4Z/wA2w74nILpUgAtsXYwPQfiKW4GzcxF04i6rtcYyWNzKB4L+qoAAgDlV1btkfNGmbh9u2qYkjDp2dxGHZsCFAMe7kUO4BJJk6aaxJyntT7JnDY+5iO6qOTctoskQ4OaGgQuYtAiYitrYsh7TA27eVlK51yGJEd64zT/pmofaFWxPC7dyZu4cS3U28okx5ZW9D1qKTp0YklabPmV4sSdKk4T7zEzoOmkEhTJ5aGPWoTeDT3tvxtRwe27O8GO7GYiQpLKRII20O1aleh2SKWpUMEtqxIQKQQWDR4KcuRhq2kTmOpNZ72sGq6RDPrtvkaACNhOh51okBIgKBlMxrpOgJJXKWAA56gHUc897T3BlVe6WzEyCZA2gyNQSSQfOaxg/yI1n9DM9RRRXSECxgsMbrrbBALGAWmNp1gGtTY9j7QIL4nMVgsi2idJ5nPIB2kisjbJkZd50jryr6Bh+L2xOExJFwZQHjSCRrlPJlPMb0n1UsirQ/nXI100cbvUvkcjH2P0vY3QHPvGArnUzDEnMPAaDpSrA8A7W7nW92iN3XPvN3gVK7iW6elUMb7PQZtuGQHWYBUdY+0D4VosLaFu2PzcQFXvuZhjuSDuSNYoMqhHyS3fv/P8AAdJ5H51x+f7M3i+AEXSlsyoMSYkHf3dzv/XnVXjnDxYuC3mDEIC3mZMH8dK1FsHDo9wrNwsVtKTMufedjz1MekVnrfDyxL3WzEmTGsnqTR8WSTdt7L7sBlxxiqS3f2Qvw9ouYFOcZeDsDOuVQfMCCfWJ9alx36MKikAFQ0LpGYSAepiPjSq7RfVuYi9C2G2HxarooPmTH02qxZxWZtBHUj+dZ0ORV3A4yDrz+VVKBanb3NIuIk5BoBvFO8Li/wDLQbFhp15fzrIYfEQxpjZxeV0PT7poLiFT3NVxHiRe4D9le6g8ANT5nr41JxDGBrb2zuDm9NgV/dyx5E1lTipI15f8jV7F8QjKx8/MH3h8dfWh6ODdhcc3cMyDlcmB+0qj/jRwnAO7i2gPQxso5x4+NWcMy2sK1xfeuXI8AFXSPE5jSrD8UuFwFJQToF+87k1a3uiGv/KGDawdiwqwGuTrpIRDOn7zg+lYrD4iPPzn7ppj+UFxnw6ZiSlqWkzq7E/GF+lZ3DPFbhHyIx3NfwviLyN/SZ/1Ekj0FP8Ag2PyBSxHf0YbgbgL4gDnzk1g7WJMQdun8+tXLeOgTO3L0FZcDd+4k9ocKMNib1tfcDdzfRWGYD0mPSoODIzOVUEggTqRrnULtqSWIUbe9UftFxFrt4mdIHrpvXXs/eYPcGaF7Ml9AZClSN9jnywRrRZp6LF4vz0Or0DUvC7gLoNxBA8ATIncGdSKz3tFfDqhK96fe9NR8da0XZjtLQI7zLnuTJkZc0GfSszx9pg9Xf8A4ig9PTkvz3D5/QxNRRRXQEBt7M2Q18Mdram4f4Rp/uil9+6XctzZp+J0px7LJ3cUeYsR8WWkuHHeWOo+tCTucvhX9hHtCPxv+jUYO0XhZ7oIB8TW4uXLVmyHuZdB+jQay3Inr1JrL+yy58qnbNJ9K443fFy9cYSkd1QByHWNjXNyw8XLpeyR0oz0Q1LuT2eHNdKvcdQp5H9XwHQk/OuuIcFNgZ2YXFupAZRlyOCpGcSdM0enjVDg97cE5iICBieZzTvB2jXrWn4jeZsEwKd0jK2ilMxMh0glpEbDKAcviKO04SS7Apxi4WuTMrZGJ7BUCh+zyMIciUYwxyKYBVhqdBG9J8TbKMUdcrKYIIpzcw2HVS9030UW4TIsLeud5gpcrGsiSOQ8KzhYtGpJ2138hP0o8Euwq3XJzdjlUM12a4K0ZGGWLGJq7+dbGdqVZTvQLhqnE0p1yaLD3pHhEfOrRvh7ZWe8uvmOorN4fFkaTpUxxPjrQ3AIpmtwxQ4JFYmQ7mBzOmpJ2AECKq8OvntFS2veJidz/SrBjsLS6ZssnzbWrXsxZVbudo7oLeGgLa+GmtA9wrM/7RY7tMVdaSQGyDpCdz/j86pNe8T5CqLYnNLEks2pPUnUn41E100yo9gDmMVxhHOuWxuhBMTz8R18P6UunzrtLU+XM9K1pRl5H2JksZveZR0Mg+MQpPWZMc+tNOC4EdpBfuxL7e4pB5E7kAetKkUch6tP/HannDeGMwZhAEAHXcFhoCxA3+G/I0LLLy8msS83BcuYgxcvt9ruoPrHyHrWa9oBlZU/VXX946n5mtVdsF2QIqHJoqdqnITJVQT476TrHLM+01pgyFhBYE+8G5jmNCOhHjQenrV+foGz+hiWiiinxE0fsOQbty2f+paZR57iocJhchaV7wJHlS/g2KNq/bccmHwOlbXjGAk9tbgq2p5x4x0+lJ5ZaMm/D/dDeOOvHtyv5PfZb9FaRjo9xiF8AO7Pxpdx7AvZZ5kgaz4SN/jTHhxzNY/Ytk+rH+opv7RYyHLLumWf3ig39ZHrSXiOOa+b5+uw48aljr2MPw7GQYZS07bb9NdOdNLfFXYyRoTMEA5jvDwBMAyPKpeIfmbLm7Nkbn2VwW9ehtuGC/wgVR4fi7alltI6qywxDZnaSABPu7mdANucU5rUleli2mS8t7FrjOPz4VLLXRcuG5mgHNlWPtGd50APU0mxGBtIMpufpI2iQPBmG1NT7P27oJS5dS4ZMXhKseffABXXnBrMXVKMUYZWUkEHkQYIrWJxe0WYyNreSJSZMneuWTyqNXrrz0o9MXtArEbGK4Iro+ddYa0GcKzhAd2IkDToPh61Cc7EOTkNzsOvkKsnAONWEeBOvlptWjsWVW3ntrltCVDkQ19ueu5AO/IbdapXLMzBBAAJI21rCyWH8Gkd4jHvmMQB0PI+HltV+3xsph7skZ3QokK27d1tYgQpPPpSrDYNnYADU1e4nhQwREIyoDr+sxiSOo0AHketDk42kXoai3ZmBbrsW6ZnAVx+a0TxECUCitumHYoFXWTuY8f5R86BhgP7172WsAGTsOp8Ky5WEjjLOAuKssyyo0jmzHYDpG5PQeIqW5hDdM32JYkqqLoia5soA5LmaRykDcmC3Yy5QTOXvFREljoRqdMuUawdifAW2ezrGcwG3JGgBMxOksfGANedLylvsGUdtyonCEe2GKraViCGYkEK0nMYJGQRuV3IGu9TcVRnwri+Qz2wCpUMSZ2zOxygCYKiDpUeFxTG9cfMHEZSeRzHMcnRc0xXuOlbFyG07NtOgLIp06Tt41T1alfuiUtL+TMbRRRXSOeFa72Z49p2Vw+R6f061kqvcIIV85E5PdH7R2PpBPoKDmxqcGmFwZHCaaNRh8Z+bgBoLhYI+fy0HpSs8ZYuzEyG3HI1VxBBBuGW1IYgjffT0qJVESRlH7Rg/XT1ihRxR5fIxLK+ENuE3g94aKYGzbDULz23pljnCQ2hMSQ0+8oybiIOVSI8/Gsr+cLpDKCNQYMyPGKbYX2hABzN3jzymAOUADlqfWsZcUr1JfoahljVNjTDwNWzTE6J3mYSSNdwSQAo61NeYhu4wKxmzagH7MzJzTyBG1LcVxawCVLljoCVkTGpIZVPMCI8agfjFglSC8qAJeT7p5ADcjQmR5dA+HJ70/ob8SC7odm6oBDvBP6g7o1I1cOonTbnVc8LDDR1edQCq89jDLpS7/G7Qyw5jL3hDDUiDMRPn08RNcNxOwYOcggAd0OIAEQD086tY5ri/oX4kHy19RinCG37Mf8Ax2vqEiuhwVm0CAToD2Vsb/wUtHG0n/OePFZ/4zVi3x5Mwi9qCCCQwEjXXYfGo45V/pkU8X40XeJWu1a6wH6KyCqIDlAgAaeAkaDpVXC4LLasodDe758LYEgeeUfFqLfEF7DENnkuJXQwAWYGdIB0E6/dVq3ie1NkWyMwtuuu0BtI6gAiPTlW7cVT4/8AC/K3a/Nzm0oeTqobbT7I05iGHhruK5t4dmmHmOirO0wRlkGNYru7iraADMMiry0JHNtOsAA9dpmaSrxpIBzGfIj4aR6bTrpWIRnO2ipSjHlje7g7gj3iP/bH/jRbwTndSP3kQD4soqnb47bO964v8Mj/ALK5u8VsN7153HQgj5KoB9avTk4a+xNeP3+5dW2rA5SJ6hFIIA1I7ne1gafQV62EYaqwnplWROmhA/HypZe4vZ0ysdNu6djuPLn5/Kf/AOorZHvPmJ1JHzEA+G/KrcJ9l9ilOHd/ciu3YaY8I8OQ009K6wljOzEkBQhJPKAJ9NqrLi7TFjnA0nWR8NNT89aqY/iwKG1bGVSe83N48PsjnHPw2ouiT2SBOcVu2W8Bi2dXbQQTAAgKoAIHz86s8UugYVzzcoi/wnOx/wBon+GkOG4gUXJlUj4Ez1PMaD4VHjMVnI0ChRAA+p6n+QonheYF4vkruVqKKKYFwmgMaKKhRLYxTJMRB3B2MbH5/OuLt0sZJ/p5DlXtFSkXb4OJomiioUE0TRRUIE0TRRUIE0TRRUIehzESYO46/iK5mvaKhD3OdfHfxryaKKhAmiaKKhAmiiioWE0TXtFQh5NE17RUIeTRRRUK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4" name="Picture 8" descr="http://spiritualnetworks.com/file/pic/photo/2013/02/f37b3a3c9559c5b6dad9e5749e954947_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352800"/>
            <a:ext cx="2289734" cy="32127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0"/>
            <a:ext cx="5410200" cy="234696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Bragging will get you no where.</a:t>
            </a:r>
            <a:endParaRPr lang="en-US" dirty="0"/>
          </a:p>
        </p:txBody>
      </p:sp>
      <p:sp>
        <p:nvSpPr>
          <p:cNvPr id="25602" name="AutoShape 2" descr="data:image/jpeg;base64,/9j/4AAQSkZJRgABAQAAAQABAAD/2wCEAAkGBxAQEBQQDw8QEBAPEA8WDhAQFBAQEA8NFxEWFxQVFBYYHCggGBolGxUUIT0hJSkrMS4uGCAzODMtNygtLisBCgoKDg0OGhAQGiwkHyQsLCssLCwsLCwwLCwsLCwsLCwsLSwsNywtLCwsLCwsLC0sLCwuLC0sLCwvLCwsLCwsLP/AABEIALcBEwMBIgACEQEDEQH/xAAcAAEAAQUBAQAAAAAAAAAAAAAAAQIDBAUGBwj/xABCEAACAgEDAgQDBAcECAcAAAABAgADEQQSIQUxBhNBUSJhcRQygZEHIzNCUmKxJENToXJzgpOiwcLwFSVEktHS4f/EABkBAAMBAQEAAAAAAAAAAAAAAAACAwEEBf/EAC4RAAICAQMDAgQFBQAAAAAAAAABAhEDEiExBBNBUWEUIjKBcaGxwdFSkeHw8f/aAAwDAQACEQMRAD8A3rWE8kynMRABERABERACdx943GREAGYzEQAZiJEAJiRmQXmqLZjaRVEtmyUG2UWGTEeWKL8jMxzaZHmGP8PIXvRMnMZmLvMkOYfDs3uoycyZjB5UHivDI3uIvxLQeVBojg0MpplcSMyYlDCIiACIiACIiACIiADMRE2xaEREwYREQAREQAREQASCZSzSw9kpDG5CuSReayWzbLMrAnXDp15ObJnoncYlQEqxOqOJI4Z9Q2UbZG2XJGI+lEu42UYkYlciZQ6kynEYlUlRFaGUmURMWnXKzFG+BgzBQ3ZwGIyp9e3aXX1Va/esQfVlmNIbUy9JBljzywBqRnyQB8LhTk/xYxFmtrVQ27O4AhV+JvyEVqL2G1tGSGlYaW4zJSwJlI9Q0XgZVLIMrBnJPE4nZDKpFcSBJkSoiIgAiIgAiIgAiIgAiIgAiIgAlDvDNMZ3zK48epiSlQd8ykCSBKgJ6EIJHFky2AJUJEmWRySdlQkymVR0RaJkGMyDAxESJMiKyiExr9Uq8N68HOMc+kyDNP1bTkK7hwv6qxWLKGGxsZx6g8YyOeYbU/PtdfmdGKKb3L/TNN5lZRkLCvJcn4gACdzE/XJ+mJ2vQ3TyaydivYLCMBVJRCdzHHYDHecTqOuafR9Ku3l/t2uc1PQnxGkkABfbivnI7lvyp6JqKSzW62wpptOudWSTsGeU0+fnkfAOWyTjBzJT6iE4O9tPHq+f8HQul39jv9dqbTTu06ZL/csP3VrxzYc+nt78ThdfoGrQsQc3FhuIwWz94gd2Y5A/GRrv0w3ai9dL0fRK7O4WuzUZO7nGfLUjYPmW+oE6rxn1DT6WtLNUyPqjUPLSsn4rMEM6Lnhck8n5SXTdTFOmhMvTNK7NBpK9qDkknkknJyf+8S/MLpdz2VK7gKXGVUeifu/Xjn8ZmTpOVomSDKYiTgmPCbTLqtKxLAMuqZ5+XHR6WLJaK4kSZzlhERABERABERABERABIJky3YY0Y2zJOkWrWlsCTJAnp44aUeflyWwJMRKnO2TERNFZMmU5k5m2K0TIjMpJhYKBJkEyCZSTFbKxgVZlDqG7gHBBGRnBHYxmUM8TktGBzHjTRXba7NOU7mtqGVWS4tllG1htJ+Fu/wCBzPMLbGOFLHCltq5O1CTk7Qe09ov6ZZ1BhTUP2Drbnt8aNzz6dyo+Z9gZ5B1mthe7OEU2WWMUV0fZlicEqcTi6iGlo7MUr2MfTXeW6vtVwjKSjjKPgg7WHqDjtO88HdJu6nf9o1t+1b7LMuxHmW+Wm51rX91FGBnhV4A7YnIaXpecG3cNwzXSv7az2OP3E/mP4Az0Xwl4bt3ru5uCALXzs09THObMfPPHr/Q6fE5ytcLyZnlUaOg0Vudy8fAVHHAA2ggf1mVMXTIAWxkjewUnGWVTt3HHvgt/tTJE9FtXaPOaKokSYCEStTKMSRIZY2jpxSpl9TKpbQy5PNkqZ6MXaEREU0RLq1RAC1ERABERACDLFpl5zMcmdnTw8nLnn4IEmInccDYiIgAiJGYBRMZlBce8sjVoThW3n2TNjfkuTA1RMjMgmVVaXUWfc01xHu4FQ/4yD/lMpuh3Khs1F1WnrQZcjNrBfqQAD+DRHJeo6pGDmUPYB3IH1IE2vSNL0611q3W2WPwvnDUIHbBOBkBc4B4x6TqtP4b0qcrpagffy0z+eJLJkUXTLwja2R5z9uqPAsRj7KQx/IS3brQhANV25gSoaqypWQEAtucAYBI//Z63XQF7Jj6YE02v01Gr1YRlAXRoDqbgSrgsNyUqw+6cfGSOQCuPvZk/iF6FNDPMbeqX6WuypF2PqGpqu5xciF72winByQwyccDnjuMZ9HpnILKm5AFTdWvmoB2UZBz+R+Uy/Fq6d9clmkISosQa8bVNSpte1SPugAZBPfPzmrKWu+0MUVlB4ybAh/jJ+6O/rPUwJNNyjbdbV7IIx08Gf4e6T9puA0tSqzb/ACmYYWulT+svfPfk4A+fzOPSr6a9HpnFQwtFVjlv3rLAhO9z6sTicz+jTVpTo7tU/wB2rRaTOOSFCWOwH1+EfgJtfEOyrTC3UjzdTfnCHJp0qhdzAJ2baOMkEsT7cDgyZXPIoJf9EkrZoNJWERUz91FH1wAMy/MbW+H1oo094fy7b8FVTbivTmoud2c5P3RnsCfzxtBqM2NWbN42qUJIJzkhgCO+Ph+mZdQenVe3BCXNGyiRJgSaERImSGjyXUMuiWFMvKZ5uZUz0sT2KoBiJAqTuMSIgAiIgAiJBmox8Fq1pakueZE9TFGonm5XbJiREqSERImWakDNJ1rrNFa7DZuYsoZK+WCZ+IE9gccd/WZ3WdV5WntsHdUOP9I8D/MzhfDXSxqbsWEiqtPMsx3Zc8L8s8/gDJzy6eCkYWbzo3V6LLHZdMqtSvmKDh1sVfvKykY7f1nr12ropQM9lVKEfDuIXI/lXuZ474d6Oxp85WVGvFgwylgtLH4cAEc8E/iJ0yUqvxsSzAfFbYSz4A9WPYf5QyXNJye/kaMDp9V4v01Y3LTqr1GOVVKgSTgBVsYMxJwAAOcyrq2k1OurRGrq0dQdXdCxuvYjsGKgKpGc4BPODnjnX+Euktcw1lq/qxzo6z7f47D3PoPQc9zx2XFaPdZ9ylWYj+JgMgD/AL9pxyeiVplFG9kcSfBl6YP2zyrlCms01oireqny3Oe3JGRj0HM1+j6xqrEDNqtUG5FilxlLVJV0OB3DAj8J6Dp6LLAPMOXOCx9N3r+E4fxfo/serNrfDRqwzMT2TVVoN3/uRQfqje8pjnr5LaaNX1vqttdLWWavVcD4Qt9iFn/dHBEjQ6jUamlNHpi7KEDaq60vm+9+Xe1j8W0k4C9yABws1ul09ussTj43JalG+5p6h3tf5gHk+5wJvb+ohazpenV22KFZrrq9ottX990ZiAqn/EYj2X0M7JY+0l/V6enu/wCBG3J6Ucz1bUaeo2JlrbGArpc7UW3ZaovsLEgBMh1CrnO1fQkzJ1nSLl027UZ09eqazylOVv1JbLM7A4NdNady2C2FGADk9L4L6NQ/kvq2XTrWjW1UWugstrUnaUT92pVUcjliDzgc3NAT1rqfnWL/AGWhQVQjtpN5NSH52um8j+BApHvJ5mrintW/8fd/r+JWkkbHoPhx06ba2wizUVVtTRjBWioZprOf3mHcem7HpN913pK6zTpZQw+ICyrP3WVl+6fYEH8MTfu00+uo+ECnUNpGQsyOAHqHJZlsrJwyHJ9QR6ETj7ktetc3ZOKTs4tem65TWH0tln2ddtItXT3itBjABBORwMZJ7TIt8Pa3V4+0fqUUkruKBkPvXXV8IOCeSfqDOi8P9fGqV87PMpfZYa8+XZwCttYbkIwIOD25GTjJ27HInR8S2/pS+xLJCkebAdweCrMrA9w6sVYfmDJmd4pp8rUhgPh1Kk59PPQAN+a4P+yZrg0tFurJOJVEjMjMZsxRK1MvIZjqZfQzizo7cRdiRJnIXEREAEREAEpeVS3aY0ORZcGOTzJlMmerHg86fJMiJBmtipCY6a2pt22xTsOH5HwnOOfyP5TH611RdNXvOCzHbUpYKGsPYEnsOMzd9B0mk03Tq9c3Tr9bqLLCjA0ZdG+IllUBttXwgBxuJyuT7SnkUTox4rOb6w+nvQVteNu9C1dRD2W/EAEAXnkkdhmXejaapfMtqbd575bI27AOFr2+gXtgz0urpNfUdGjNpbNDYbK7K1dKxbVZVcHRiMfdJQcEAkHHE5bqvg6zRpZqUve9iWs1SMqIGGWZmqCjggH7pJyBiTjkjJ+5V4qNaqgDAAAHYDgAfITN8O9F+32kuP7FQ5Fntqrx/d/OtT39yNvYMJr10Oq1YevQqGZQvmWFgq1hh2Ung2YOcegwT3Gdvo+m9borSpCtddSBa1W3T42jsP2PeNJp7Wl+Iun0O/8ALHCqB8vlND4g6xpls8u25K9PozW2oLH9prDhqqsd2ZRizaBnJrnD67xX1DTWmi/UvpriuUFq6R1df4lYLyMg8ZB4mi6T0d21FRe8qNa7brSm7UJaaS7FS5KrvNeSSpOT6+iS6Rxpykq9tykaR2uv/SER8OlqFYfhLtVkO5x/dacfEx/0iD8pgp4S6h1XL6t7qUYArfqgPMzkMoq0wwK1yOSwU8dj3HceGugabSgtTUPMYfHc/wCsvf8A0rDzj5Dgegmy6xc+K6KmKWahiu8d6qFXdbYPnjCg+jOp5k+7GCaxxr3e7/hf7uNyzxfXWPWtlDYTUvq/J1H+GyIorXdg5NO57Ldp7rnPbE6vwd0UU0236zUn7Czozl18satlO1GZeSEJIArzg8ce+r8Z9JtXX760PlBUGm21XXVhFRl2/BzuBZm5778895ldS8T6w0Lpb9PpSLAorrfTauoYQghgGs42nBznvj1nSteSKaauXO6v7eb/AEFVIn9It2l1d2nOmtD+ZU3n7Pu/Zq3IVSO6kuzLj1G8ek3n6Nra1TUVhT5xsFttnBV0YbKwPbaK8Y+p9TOS6X0W6pBqatNZYrvvNhqNyOwbjNY+IpnPA/P1npfSgFoU/ZqtK9gDXVVKqDzPc4A/z5HaZn048Sxp275vivFff+5j3MjWagKpZiFVRkkkAAfMmeT+MdYms1ISq92Va8XAOGo25OFVOxc85PoMTq/FHirRot2ncefYisHp2nb5m3coYnHyPE4fTaRQFPJbGckt3I7gE8d43R4qWuSfsJLbZG16D1AaS4OSfLdFrvJJJCr9yw++CTk+zH2npulfcMzybE6Dwv4pr01Zov8AMY1Y8vapctpznbk9vhIZe/YCN1GHV80VuYn4Z0XjTp5s0xdF3Pp3FqAckhQRYB8yjOPricWjA8g5B5BHYj0nqentS2tbEIZLEVkYdmRhkH8iJ5l1LQnTaizT/CUXbZTj0psZ9qkehUqw+gEjhn4F07FGYzIiVsNJUDL9ZmODLyGc+UvAyBJlKyqcTLCIiACIiACWbjL0s3ymP6hZcGOJVMLqrY09pBwRW/I7jjvKtNuqU5Sx6VIG9A1hqznAcDJ28Hn0xz6T00npcvC/c4ZLcypEt1alHzscNjuB3H1HcSszLCKLvh/TV29TpWx7E26e96vLc1lrA9e4Ej+X2ncaE2auhU1vnDfdaar9M1+lI22uqKxrYMp2gc52tn34nnl9O4qyu1dtTB6bU+/VYPUe47gg8EEgzovCXj3W6lW/8uW/y60ay2i5a1JYfCCloAViMHaGb+k4upVJzfC5OvE9qPQ9HplqrWtNxVAAC7vY5H8zuSzH5kzH6xqKqqLLbiBWiNuzzn0CgepJOAPUnE47XfpGsRnqTpty3Vgbl1F1CICy5Ug1lyVPvj3nGdb63rNTYr32k3bs6DSabOE1AHwsg72OD+83AHoOYYOlyZYrJH6avV4Hk62PUfC/SxpNHTQE2utSeaO5NxUFyx9TnPM1nivxINMRRSou1TjOCf1dCfx2Edh7KOW+QyRk9X6n1CrT4Tp7NeyqDZU9VtSMfvOykq5xydoU54GR3nnVOqQlgGZ7Nx87Ku13mnubFAyG+oEMUdTtk60ouJWdzWWMbLbCDbY3diOwH8Kj0UcCRqGKbLR/cW1WH/VhsWf8BeWNZrmr2f2a8+YWCbkNIOBkn9Zg4+YB9PcTcdJ6PqNTWruadLVaisN2dReamGeUG1VJB9WbHt6S8npVitno+iYKnJAAHJPAA+s5jqfjPRrrMp5moGnptrts04reqt3Nbkbi4LHCL90EDPJ9tppej6bA8wWakqFwdS3mLkdiK/uA/MLLPijoiaqstWq16isZpdRjcQOK3x95D2+Wcic8IxcvnuvYXWkZ+ke60K4pSqtgCGssV3KnkELXle3884mzoV93U7K9RYEtsV7K7WVnrfSq2ESkZGMZGVzkHJ5yDNv+j/qJap6CxxVseoHulT5+H8GVvpnHpOg6lpPOUYbZbWd1FoGTVb6H5qexHqCRLJz6ebUXvxf7oR5FxRh+Gel26Op67blsDWlq1TfsrTAyBu7ZOTgcDMu9S1grUsSAACSTwAAMkn5SrTa7zqVtK7WO5bUByK7lJWxc+uGBE4/xnrtzppwcAjdZ/MATsX8SrH/YMSEXkybjaqVmk6pqzqrBYRhB+zUqAzezOe+fl6fWWsS5tkET1PZE9RRiazq2lsYq9eMrlWGFJZG4PJ47Fu/vmbYShhBMaz0bwJejaCkK2dibXHOUsBO5Dnn4Tx+E1/j3p2NmsUfsx5eox3NBbKOf9BifoHY+k5vw31c6S/LH9RaQLh6I3YWfTsD8sH0np1ta21sjAMrqQwPIZSMEGebmh2536lFueWGRKr9K1Fj6diSaWwrHu9JGa2PudpAJ91aUSthRIMvVmWJdSTnwURlJK5bSXJxS5KoRETAEREAEs3y9Ldo4j4/qFlwYT1qylGGVdSGHupGCI6H1p9BZsvXdS5VRacBbFGdgY/uWDOOeG9O/GPq9WK+/ea/W9UZ6nRVGXRlG4BhkjjIPeelFtLbdPlepytbnpWs6HptfWtyryc7LB8F1bZ5G4c9/TkH5zndV4Y19ZxWab19DYTS4+u0FT9cD6Sf0feKtPVX5d16VVFFKm51XY6ja4JPrwPym61H6S+nh9taajUKDg201r5X4F2UsPmAZLOpYZuK48fgNGC8HO/8AgfUQCzUaUBQSc6izsO/aky94Y8L6+rS6S7TOrU3WLq7tJ5jUMvmUMFr8wAiysbqztYd19ew3dv6QOkujK76lNysCDpdUSARjuqEevvNv+j3qaX9N0xVgxqqWmzAZf1tP6tuG5GduefQicOdd6LhPhl4LTujV1+ABfa+p12ot827aGp0r+XTXUgIRA+3zGPJJbK5JPAnS9G8O6PR5+zaeutmAD2cta4HYPY2Wb8TNnKbbVRS7sFVQSzMQFVQMkk+gxFj8sFBcLZL0G5dlTLmc113w+zsdRpSE1agdyVr1KA58q3H44bupPqMg5+h6rfqGVqdMF0xPF17mqyyv+KukISQfTeU98YmZq9QE7ykG7pGNKtzyPpqv1TUs5R1qBUXB/wC4oB4oJHHmMdxIHYHn93PesmO3HsJ5zV4s1ule/T6Y6Val1mrKk0sXO69j8WHAJ5xn2AmQvjXqJ720fhSR/wBc7JY8mSvRHNOUUehI59MyvzGHofyM84bxZ1A/+oQfIUp/zJkN4n15GPtWPmtdYP8ASC6aRF5EbXw1af8AxFtnIZdfn0B/tKEf0b/OdwbGHfH5ieSdO119DixHQOtZQZTcApILHk5ySB+UzrPEutP96g+lY/5mdGTDrlfsvyQncO2016136iljjztl9XPGSuywL9Cisf8AWfOcl1qhjfYz1u9dq0j4CA9T1l8MM9x8Xp+U0erutuYNbdaxUkrhigUng4C4xHn2f413+9s/+Y0MCjuY8lmxGg1GPhCOPQsfLfHzXGM/jKG0mqzzpyfo9R/6pgtqbiMefdj/AFjCWi9n+Nf/AL23/wC06EjNRsrvMrUtbTYigfExAIHOO4Jk7gfWaixSxBdncr902O9m0/LcTiNx9zFaHUjaEj5fjO48FdcV6DVY2H0zbSWPegjNbEn5ZXP8pnmLO3uZQNQyMTgMltbVXhi4BrbkN8PPB/rJZcSyRplYzo9S8W6Cu6k6yl1Z6FJLKwK20A5dCexwNxHsfkTOM0mpFq7gGXDMrK4AZWB5BxxOV1XioaeqzT1WO5dgXRVFdTOANu8/eYDA4zzjmctpPEespJ238MxZlYKwLE5J55GflORrR8t2/wBi8Xe56zLiTzrR+JOpWMFSlXJIH7OwL9Sc4AnddN80IPPKGz97ywQgPsMnP4wknQyNpXLks1GXpxT5KImIiIaIiIAJBkxNRjNR1LQB+exmuPSj7zpnXMxbKsTtxZtqIuBzw6RgkgAEnkgAEn5ysdNPvNyVlOJbVZiRodTQE7nmW/C3iN9A19aFmS/7QzqvLU6gAeXao9chlBH8oPpzn9R0bMciasdNKuXCfEwwx9x/2B+UE4000aejeBvFF+quPm2BhXpUIC8Al37kZwSNnf5/OdB4n1aOunpsYCq7W6db1Jxvr+Jgp91axa1I9Q2D3nien6a1eTW1qE52srMrIOeFK4OOf6RpNLdVb525bLQeHsVmdSDkEOWLZ+eZmTFiyTb+lG6mj6QN4AnN+JeopVVZc5wtSMx+Z9APck4GPnOFr8d60KA1VDEADd+tGT7kZmq6l1HU61189l2IQVqrVkr3/wAbZYlj/kPaSx4tLsyWTYwDXWQllZJdl/tdWP1i6j961R+8jd+PX8cZWjoWwZRgcd8en19pfPR1OCSQR2I4YfQiZOk6eK23l2diuMtt4XI9gM9h3namq9zjm7KV6ePeD0/2Mz4hqJUaxtCRMdqyO4m6lD1g+k3UFGm2xtm1OmWBplhrDSatayewmZToh3MzFqA9JXDWGkx/sy+0gaFT2Hp/lNrVR5h8tANwVWB7Z4Unn8WMnVaby2yGUlj+zXlgN3I4+giPKUUGaVtCvtLbaBZu7NPyPhYl8ZOccZweMd/X8Zi2VFe5HBxwQf6TO5ZRRZwnXfDpfVVFVbZYcXMo4AX1J9MjjPynVUada1CoiqAAAFAHEzsSgpmTjSbZVWWRLiCXVqlxKok8qKxiXKJflKriVTgk7ZVCIiKaIiIAIiIAJBEmJtmUWzUJT5Al6JuthSLPkCR9mHtL8TdcvUKRj/ZV9pB0a+wmTE3uSMcTF+wp7SpNKo7CZERllZN47LflCPKlyI3eYnZLflSPKl2Id6QdlFryo8qXYh35B2UW/KjyhLkTO9Ibsot+UI8oS5EzuyN7SL9CDgHacqQSSoCgggD3OJQ65ABcLjOVXB4zkcLx6mW4i9xjdtFXwhcKDkE4Y98EDt7dpY8oS7EO5IO2i15QkioS5Ex5JDKKKAglWJMRW2xhERMAREQAREQAREQAREQAREQAREQAREQAREQAREQAREQAREQAREQAREQAREQAREQAREQAREQAREQAREQ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04" name="Picture 4" descr="https://encrypted-tbn2.gstatic.com/images?q=tbn:ANd9GcTYFWE5KIfpZjjaSYiFHw9Tja8XPOr-PI2r2JbslR-JHhhGyrPXr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0"/>
            <a:ext cx="6096000" cy="60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THANKS FOR WATCHING!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4578" name="Picture 2" descr="http://i1291.photobucket.com/albums/b560/bunniefufoo/tumblr_mr6hajqMmb1srsdoto1_500_zps62042ee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355516" cy="579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Athena?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38400"/>
          </a:xfrm>
        </p:spPr>
        <p:txBody>
          <a:bodyPr/>
          <a:lstStyle/>
          <a:p>
            <a:r>
              <a:rPr lang="en-US" dirty="0" smtClean="0"/>
              <a:t>Athena is the goddess of war and wisdom.</a:t>
            </a:r>
          </a:p>
          <a:p>
            <a:r>
              <a:rPr lang="en-US" dirty="0" smtClean="0"/>
              <a:t>She is known for her beauty and her power. </a:t>
            </a:r>
          </a:p>
          <a:p>
            <a:r>
              <a:rPr lang="en-US" dirty="0" smtClean="0"/>
              <a:t>Many people love Athena and make objects and buildings for the maiden.</a:t>
            </a:r>
          </a:p>
        </p:txBody>
      </p:sp>
      <p:sp>
        <p:nvSpPr>
          <p:cNvPr id="19458" name="AutoShape 2" descr="data:image/jpeg;base64,/9j/4AAQSkZJRgABAQAAAQABAAD/2wCEAAkGBxQTEhUTEhIUFRUUFRQUFBQVFBQVFRQVFRQWFhQUFBQYHCggGBolHBQUITEhJSkrLi4uFx8zODMsNygtLisBCgoKDg0OGhAQGi8kHyQsLCwsLCwsLCwsLCwsLCwsLCwsLCwsLCwsLCwsLCwsLCwsLCwsLCwsLCwsLCwsLCwsLP/AABEIARYAtQMBIgACEQEDEQH/xAAbAAACAgMBAAAAAAAAAAAAAAADBAIFAAEGB//EAEIQAAIBAgQDBQYDBgQFBQEAAAECAAMRBBIhMQVBUSJhcYGRBhMyobHBUtHwFCNCYpLhY3KC8TOTorLSJENTs8IV/8QAGQEAAwEBAQAAAAAAAAAAAAAAAAEDAgQF/8QALBEAAgICAgEDAQgDAQAAAAAAAAECEQMhEjEEIkFRYRMycYGRocHwQtHxFP/aAAwDAQACEQMRAD8A5mpU74BxeQD3kp55UjmhEPfFzrMCmIY4askle0Wy9ZtCIgGvelpPLArUhlaABEE2Xgs8kgvEBsEmM0qc1TpywoJEJsElEwq0DGkWMIsVmbEVowooGOqgkmSKxWLJQjK4aSpiHUXiFYnTwIuSYbh1G9N3IteoqgdyIS3zqQ2NW1Nu8fQX+0dFMU6IW+rvUqDuVnJ+hT0mHLaRRL0Nla9HWGVNJiyV5smI1qesyHrMLzJpMdnmiNJ7xebzypsYmiYHPMLQAmWk6ZgiZNDAYcGGQwKCHBiAZpUrwyUQIulSFpkmZEMgC3SFwlcZspIudjyMCmkreL0iozqbDmOV+RHQzEr9i2FRk+Mvc6xVh1E4/hPtTlK0647INvea3AtpmHMXt+tJ2AbQWsQRcEagjqDziI5ccoOmSQQ4SQQwogSBhdY1SSQUQ9MRMGJcU1akpPZYsrf6hlv5XPrLbEUiKSZviIS/cFSwHmSxlfilU1aYJHNd9Qc1Oqunf7ojwMteKaNl/wBR8TYW9FX5yf8AkVbrGkVhSbIhSIK15QiJVqVzeZGqiTJqzVnlFUwUI4kLS5U1N3m7TUANhoamIAQqvABtWhFMVDQgMyAyjxhakSSM0REA3SaHqUQylTsZXf8A9CkpAzFjzyjQeZ3MssLWDi6621I52626RNMV0cVxPDe7Yjy/XdLr2M41US9MnMoI7Dk5SLgXHMGx3HTntF/ailY36/oiA9kqJaqAObAWva+h/XlMv7jPRaU6+qPTcK6uMyggjdTuutr3HxC/P6RlRKLh/F6NKtlepTVtlV2FM3O47Vhla57je4nQYh0zsEYaWzLcZkvquYbi41F5KLfujzssOLoxIdYBDCTRFiZoqjqx/jrgludtX18LFR3MeplriSS5LCxJ2PLp8rSox4DVKVNtcwqG3XKF/wDKP03JRL7inTB8kA+0zWyktxTZJpCYxmhNEwVV7GagMQ2s1NpGqPM3EgYRoNpUqQM2BNASUYGiJJRNLvNloASLQqGLwgMQgxqyr4pxBmdaKX5AgbsSRZR8vWOmIthWSt78Xt/KbMhy2zDw33mo0NbZviWDajWFEsA+UFzuAT/D5CXHCmqUWBzl15ju56Sp467ftKVH2ZRdjz5EkjyjCVylugh2kalEtPatVyhl1VlBB5gHke8Sv9lcQtOtRzsFDVG1Ow7OVbnkL6ecsOIkVMMQNSNVA1OtrD1DiZ7H8BSu9NnbKEqGn2x2D2MxzLv8TL3WBk1C7idWPK+Kfwdbh64SpaovdfUEfl4xjhoy1qlMfBUBqoOjplFT5ZTfmajdJT8W4NiMOdGVqRutMHt2IF8ovYhdRbXnGuAvWD03qUyACL21sCtiCDqB2geY7I1nN9jPH2Y8jhJcl38HQLJrBzYa02cAtocWtzqmHcqO+pURb+iN6x4afP6zOEcO95+80NwQLX/dtc9bEKwIuhGhsw3M1UFtJqUHHs3NVSInWac6TLzRaIwKsJqSImpoZ5m5gmk2MjaWKmlmWkyJq0BGpGTmiIDNAQqyKA2vbS9rzYgBsrJ0xpaavMqVcq3tf7RAlbpAsaiMArAkKNLXGXfblsfkIuuGGWwqE20GdGGnIXAN4GrXa977/rumU6gJ7T28z/eYfLtM9THjhxUZIteHYGpdbVKZFrFcxBIv3gD5y8wIak/vHRrKL2BzBhzHZJF7a69JX8PxSBbZ83+ZifS6x4YnTRreasPMbzklnmpbR6EPAwtXF7Oi4vxinVWlWDp7mmtqlquUkKblXS/aJ5DLztObwvtg9Rj7s0wC9rEEkAnsg6gbaXF4ljqK1B2xSJ6nQ+pF/mZV4DgTHEItJgC5y2JBGxO/da/lLryITTctHB5HgSi0+0epYTFrUF1OosGHQkA/QiFLTnMMXw1Z6NQg6pqvwspRcrLz+G177WPjL9Yk01aPJyY+DoR4Z7UGg9ag/wDw1dVpsf4QFW6ZtyBra+1+ksE4mtdmZPhuBfq1u15TkjS95iKFJj2a9eq7eHvTTQeit6y29nltSv1JOnS+lvK03LJy9PwVyxXBMuHaZmmjIExHMZeZNCajA8yaahHWCIlipITRklEDi7qMwNuvd3+EAI4prC4Oh0v0M1h62va8L9L6ehvvCUMSHXW2unnzB+oi74Vl+HtDpzt94ysWumPUazKuUgMut+Rt0HfMYDkbqdj9j0IiNLFgaNp3HQjwPMd0IcSoN1dddwxsPP8AMRUJxsbAm8VYU2vfbl1O0ym4tfa/eCD4MNIY0mcMqLfSzH+FQd7nlpMsytM5sDqT6GFpBgdATOroYj3JVTepQICVkNzTJN8wTkGA1BGoIg+F+y5erVRqhCUmIzi3aG6NrpqpVvONXLSOjHnV70VdCi7bui9wJY/KP08CFF6uJyg7BV7R9fygcdhhSzMtRjTDFb3A2vrdRqL6aRPhmPX3yEqSgIzfiZb9o93hvrOeeOWzvj5UfZN/i/8ARbNgXYXo0sQ4vY1H7Cg95NgPO14z7N8LpkGtiK1WkykGklIZqpbl2jsb7KOhJYAGdkuIw2cNRy+6ZTcCylBbUi3wkThwjo5rKLoCSCAAAuYi4Ubag6CQx5VXX6k8mXJktdL6D/HuCVaFsS5rFazdpnZXKkiy53Q3taw2001PK8wONAoCozXCqSSeYW4ufSV9P2kasv7PuHKbk6Wa5IB8L36geQ/a6g1GitBQClQgIRp2F1Knw7I7/r0Y4ycLa/4cE4uTSYrSogsPeGzpgzUpEGx99dnW3fmddOYvOl4fRCU1UbAAeglC5V2dCoLrVw4v0WnRPaXuLWE6KjsJmNmc76QTNMgM0KDKHOYJk2JkAPOqiwJWM1BBWlChATGOkJkg3S4I6xgVOLoNSu6i9M/EvNTC4TH8ibjkeY7iJE8UamSlRQ67WO9u4ynxAXMSl8t9L7julUr7N0dFiaqZTmF16727u4znKp17JNoxgKFaoctJXbqbdlRzztsF8ZZU/ZioRm97Rt1Vi32EaSiK0hPhOCeoT2iqWzMfC9gO8kfWeh8MrUA/u6lhRooOwAT7x+St1tub7k66XnMqGoIMoubrdiLKoAtcA7nQWPedNiN4GupOd1zILkKf/cbUlnvuNzr9BI5PUJSsu+KcUpMrGxCWIVTa5ZtBlAJ1EpONcXellUXtUpJmtvemXpf9qLN4zHVKguaaIubJooudL9m3TT8pWe0VXtIOifVmb7wxqqGlbsSxnFHbKLWVbWW5O0Kqi1wbW1HLQ/20lUzXliltB3Lb0E3OKSVHRCbbdnbewXDaFVr1KlR2TX3e6ML9nMFsQOoJtPQuCUQtB1empUVK/ZyfDfEVSMv4dCJ5T7IIhxNMuCQpvoSCDbQhlNx4i09RoYxWw7AnQe+/i1JFaqgZupsBc8zqZ5Hkp8+y0vu0cxW4XT969Wknu2Lkg3v3AMAbW05TOLV89EU6qHOHp5G3AJdVOVu8Ei29uUdoMCF71X6CRxSZmpJ+KtT9FvUPySd8JtQr6HGptTKzAJmxFRt8rVFv1BqG1z3ZfnLwNYRTA0Qpc2tmqM3qf9/WGrtCqJTfJk7yWbW0XV5NDreMzQ2WmQJaZEBxuQQZpw+WRuL2myqVgxTkfdxjLMancWOx0hYFDxnDqRr2WGqn+Fuqk8jKRcC5daYQ53ICja99tdrd+0ueJ8NqjYtUUba3I8R+USNasFCEOANgUII8Da8rF0tFFG0dnhOEphMFUDOapdgaijKFDJoADre1zrfmYtWGgqizhxmJvZl0AK8rgW5xPBVMlGrh82YgqSR8Icgh1U31tkUX5m8Bh8OXpOoLBlu1lJIZTuSvdb0ImF8s55xabTAYxlqAnIGVdGsSHW+l9Sb9bCSwODJFgbraw1G2u4vfr84TgeFzOhNu0HpnvzUyQbeRsB3b6SxwOCdHFDKC7ZyrAMQpBJJcEDUKdBrqQbi0JSNKIGvhrBNb/E3kDv5kicvxapmrNzsQoA/lsv1BnZ8RK01Zv4UGRe9aQux82sJxmGoknMy6b3NxcnW/66wxulbLxhylSG8JYC2p7ioI9bH6Rqrg9Lmko03VxTPpe3ymYbEICAtMFjsEGv8AULGHfEE9PAHNbxc6D5yEpSvR60McHGm/7+YHgwYVUUW7TKozlbC5tcst728J13Escq0lUOjhAudUDZ6jXLMtt0ViTdmsBfS50nGe6dmAAuXIVAdL32J7vtrO04fhaFOg92BuoPwG+UGylXuAHYtcDrVQdTI56tN9nM1xdIewVd3ppUdcuZV007IyKQpIAubEX0G8nnvVp/y56n9AH/lNPjs1Q0NOxh6NTT8QqVKbeoZPSK0W/eE3+Gmw8c7KPtLpUjzf8rLJWg3a5ilTEWi/7VNUYosgZIGILWhlqx0A6GmQamZARz2WIYymyE1AMym2a2620v4S3FOQqHKL8ucLLQbT0VlDFA/CwPcdD5RtanXSV2I4dTY3F0P8p0PkdPSYmHK7O57iVImqsu4RfaotQsyvSVgA5IAN7ZitzyuQbyt98yjXaK1cUTsD6/WZphHBb7LDG4VVpismxvTygWChMuX1Dk+kQ4Emetmb4EV7jkQKZN2HMXsbeHSDTiOcGmH0UXsLFQOZP817fPadTwjBXoYhgLZsKlwBdgwY0Dl10BLAn/L3R20tkJxUZNFfw5Ep/s2dGswLhERmJc9lgQNgi5r+J6TpsXiab0wtIDNcKEK5SHa+UlTyFibj8J6QmEw1DE4ejiKlHSm7LVQjSjUy2qCrTPxUyTnDa2zDSy3FRjsVToUmrqqoGzpQAFjkByvV8z2V8yN5zyqT6dlIWvwOZ9rcWMy0U1VQF/zBTueuZrt5CU4pX1qP5bn+0jSZ6zmwux1PcO88gJbYbhi3yg+8f+Ij/hp4nrLykoKjs8fE5bS/v8gcFUuclJBroSRe4O977y3w3CWY6D3jKL2uAiD8VRjZUXx0mkpCncKNebW18oLiWOZqYpLon4Bszfjf8b+O3K05HJyfpPRcXCG+/wBkSTFYekxL1RVcghigZlAIsUpbZiebkrpcDfNJNxVq9QdjIinMF0zPU1Cs9tNL6KNu+JrwwUgGexc/Cn4f5m/KI4zG+6QkHttcJ3X0Z/qBK44RlLWzy8vJJtvsYw/HQvES+a9M5aBP+GAEY+ozeU6ircVKp5BaaeZYtb5fKeVroRPS+GYk1cMHtqWUE9TTQrf/AKp15oJVRwrpkqlaCQ6zCkKlOYJkxVjSvFBTjdJImAVKsySpYe8yIAb05A0oULeFFGZHZV1+E5tiy96kfQgj5TmuJ4TEUnK5zlPwsefcbaX7p3kFWphhZgCDuCLg+U3GVGlkl8nmlcVP4qnpf7xMozdT43t8503tFw16bZ6ZApkajcKfsDKn9ndviP0Alk9WbuyHBFsavUUwR/zFH3npPsTxb3LM+UEZBSF7AMFuLNyGZix8DPP+EYZveOqLmPuz2RqTZlOg57bCdHw3COqn3/7mkDmvUXt6Em1Om2rHW19BoLmSzU07FTvRfcNx4FPFMbrSrMgZgbF1VMuVOjvrrfRRmvtfg/aLirYirsMosFGygAWUKOSgaD+8a41xg1yKVIEUluFUdpjfckjdm3J56DYQ/DOFOnasKf8ANUIv5LvI2sfqfZ2+P40sml0L8K4OxGaocq9B2QfE7+gl1TIAyoBYeSjy5nvMjUxiDcmq3f2U/p5+cEcz/Eco6fkJyznKbtnsRWPDHRlQljlQZmPT84elQWj2jZqnLmE8PzmlqhRZBbqfzM57i3HQLrT7Tc25Dw6x48cpvjE5M/kLtheM8SCHtdp25fn0E5jEVGYlmNyd+gHIDuk1QsSzEkncmRdf14f3M9TFjWNUjy8knLbAkbec9O9l8P8A+ip9b3I/zjQ/9JnmbjSelcHxQXEJSvZWwtO45au7E+V1P+mGbdEa0yzp4OF/ZhHT05jSSWnOeyDYmcMISlQjFSwkqJEViILTtNwpYCZAYvhaA3MZNEQKtaSDmFCYOrRlbxHFpSF3dUBNrsQBf7xriOMWmpdzZQNTz8AOZnlPGuIviKpqNtsi8kXkB9SeZmoRcnRWEdWz0qnTWsgenVpOpuLhtO8G4+Uo+LezARcy3Uf4dQED/Sdh4Sg9ngxSoik7rUsOgDKTbzWW2HpPtmNjpISeTHJrl+x6GLFjkk2n+pWUuDOGzKz366A+ojpwF9a1Qt/LmJEsaPD6h0F/EmNrwQAZqjeQ/OSn5Lb3L9Dvh4+GKtRv8SqpuF0RbeAkzSc/Fp4/lLAADSmvmN/MxDG8RpUtajFje2VBfXoWOkxG5PS2ayZ2l8IJRofhFz6max+Jp0Beq2vJBqx/Kc9jvaeq91pKKSn8Ornxb8olhMA1Rrtc33J1JnTHxn97I6Xx7nF9q5uoK2T4lxapWNh2E5KPuecXwuDLHaX7YFEA69OcZNMIuu5GvcJX/wBEYqoIpHwm3c312UVemEHfK99vHbwHP1JjWKbMSTtFwL68ht9B8zOjGqWzjzNN66IIlyB3j6y94xj2pY3Om9L3ajoQtNbgjmDc+sq+FLetSH+In/cJPi1TPXrN/iMB4Kco+QEb3L8iHsep4PiKVlFVNmA0O6kCxB8xGmrWE4j2CxdxUpHudfo3/wCZ1b3nPKNOiUkrNVa15AYq3OAxETZoJCLylVuJkQwzm0yAFvSBIvChZJFsAJiwJnKe3+FqNTQqCVUsXsL20GUnu3nBe65T2o07icT7XcLp0x7xbKwYAgWAbMGNwOot6HujU3HR1+PKMvSzlMGzUnV01Knbkw5qe4zuaPEqToromh3BtdWG6n9azhfeX2EZw2DqVLhSQDuLkA26yWbB9rVndHMsXR1+I44i71EXuvmPoIgeLGqexTqVen8CfnFcBwCnTIqYh1CjXLfQ+JheI+2oU5aCDKNASLeizEPCgutmJ+bJ9FvUwLZM1aoKaDUonZHgW3P3nG+0mMp1XRKQslPMPG9tbeXzgeMe0NbEWDGyjkOvUxHhVLNU12nXjxLGm+iHJ5JJN2xvB4QX1l0twLUxc9bfSGoUkXleOUHJ2Fh15zgy5nLZ7mDx1FVe/oKYfBZP3lU3bkPz/KV/EcSSD36CWWNqX0G0q6mHPxt/pHWaxbfKXYs+lwh1/dlXjxYBRz1MjiFyoq8zv5f7xisvauddgB1P+8UrPmYnew08v7z0I9Hi5Hch/wBmKGbFUR/iC/gup+kRzZiXtuzMR3MSfvLP2YFnZ/8A46Vap/SlvvHcVwksFq0rdpVLLtrbUiK/U/y/kk/YqcBijQqpVXYHUdR/EvpPVsNh/fIKlBhUVhcagOO4qdyO70E8sq4RrEFGHiD6g85YcA4pVoaDNlJ3sbX8eszkV7QcOR2ONBW4IIPQix9JWgXMZr8U9+EJ+LVT36XH0b1g6S6zC6Iyi4umWOGoaTIzhyLTcVmRzPJBhBgTZEVjULCGsBKPiT0HzCoLk687X2luacUxOARhtM8isMcU9nB13pqSRSv3beGsAcTVbayL0UffczrMbwS4OU+Ur8Dww5rMNBvN89F1GByuIVmN2JPjFvc5jYC86/2iwI7IQAdYhSorSW/8U0shtwtaRUrw0KLsbnoI3gaGt7WEkhzteWVGmBvJZcrqjq8Xx7dhKVLmfSFqVbC3X6QRq30EkFA7TGcL72etF0qj+pKjRFiz6KNbdZV46tc3HkOgk8TjC5sNv184liqgUXOt9AOv9p04cb5Wzg8nyI8aj18/JX13O/M6L4c2/X2g0WwPgZisWYsxuf1tMqHTxnf9DykvcsOCHLTxDf4GT/muqWnT8Ha9FPC3oZy+AFsNWP4mpJ5hw4+QedB7ON+5Pcx+gMxL3Jz6LM3kDrodQdLd0Iuss8BhxoSJgic4/D6lEhypNO/xDWw/mHgTLQYc/e/Izq/daQdTDjTQTPIpL1dlRh10mo9UUA6TJmzPEmskTaGp2EHV1iNgi8VxOI00h3SIulzAa2RSqxGki+KCixGsOrgaCRemDvaBtV7nK8YrMTcSpWi7nWdRj0QHvlfWqG3ZFoKVHao3HRX0qDDTaGvDfsrncHWBbTfS0zJ2XxJrtjFGygkm1pV4/HFzYaKIPG4gtYDbkIBE5t6fnNY8NeqRPP5XJfZw6GaA0J2Frk9B1iFYlu2dBso7o24L2XZenXvMHiVuwUbDSWjpnNPfQmF08TIYrTSPOlj3CKMmY3lIu9k5qtDyIRg1/nxBPklK31JnXexuAz0b9Wb7Tkq1/cUE/mrP/UUUf/W3rPUPYOkP2ZbD8V/6piT0SkapcIEP+zZZfJRvtNthLyPIxRTCoZpiTLGtgrcoA0owK5jMh3oi83EBtVvGRgCRNYO19Y++IAEy2NIqK+FIldWoGW1TFgyDAEQtjRSFLSLLeNVk3izVegvGVjbAHBoO02/UxLEY2kCbDMetriDxNOozdpWsDz+G33izuq3y6seZ5eA5TLZ2Qx/LsXxGILNe/wBvpE65vp6x1aJM2cGbbWjgt2wz5FGPFFM6a6Ta0bSxGFsbmDZNZds4oq2DtYXiC6XY+XjHMR0idQcoRj8lJZEugJYmMYaleDUSxwNAynRFuzeMw+lIdKY+bsfuJ3/sRVtRZfwt8iAfznLVcP8AvSoF8oRR/SD9zOx9lsAy57i2bLb5yUn6RM6KhWGkcNVYmMGek02GeRdGQ1eqCJWtaEqUWirK3QxrQAq41mSOa81ABgIQZOo2kmpjdPA3g0BWU8NflJfs5l2uFsIvVpQAocRhu6QSn3W7pYYiLrSJgaTKvHYQ1BYaQLcHRUtbXrOhp4aG/YxaLRRZWlSZxRwoWDcCX+P4cbyvfh5lItGJScnbKKvrsIA0rS/fBdBE3wZJ2m9CTo52skTamSZ09XhTHZSfIzVH2fqXF0PymuSAo8Pgj0nZ8E9lq1Rb5CoPMjLp3Xlv7MezrCoHdRZdQT9hPQKZAkcmX2QHI8M9lSrs9S2pvp8p1GHw6oLKAOsbvpIGjec7k2MAwEEwjow8hVw8zYFZUXeIV6UertlJvFqtQSsTLKavQsZksSAZk2IzBJcy5pWlXghpHEe0zIEWOURfE0RaaXETDVmFaZoqsTg4enhBljFYzQfSVvRkqyhvaN06RtJgDeSzxNWBX4ulFP2S8s6wuYSnTAjSCytpcO7owMAByEfJEGzRqxC9KgByEZoUFvqJANCioIpIaY7mAmU6t94i+JijYo9ZPiOzoPfgRqjWE5VMQSY/hqpicWh2dErCbYSsp1rc4UYsdYXoVCnEMPcxJ8MLRnEY0M2Q7HYgkHQHPr0HZHiZWHEHKFF9QLm5OvPU300+c1FMGCZdZk1T1Gv66TJQyR4bVusfVpkyFAjQfWFvNTINAmC97c2mM83MjoAVapabRtJkyAAxV1kKuKtMmRiGVbSCq1LTJkAF/eG8J76ZMiAG9QwdpkyAzea0lh8eSbATJkTQrGGxZMJRrmZMipDsDiapPMjwgw1haamR0AKribGZMmR0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data:image/jpeg;base64,/9j/4AAQSkZJRgABAQAAAQABAAD/2wCEAAkGBxQTEhUTEhIUFRUUFRQUFBQVFBQVFRQVFRQWFhQUFBQYHCggGBolHBQUITEhJSkrLi4uFx8zODMsNygtLisBCgoKDg0OGhAQGi8kHyQsLCwsLCwsLCwsLCwsLCwsLCwsLCwsLCwsLCwsLCwsLCwsLCwsLCwsLCwsLCwsLCwsLP/AABEIARYAtQMBIgACEQEDEQH/xAAbAAACAgMBAAAAAAAAAAAAAAADBAIFAAEGB//EAEIQAAIBAgQDBQYDBgQFBQEAAAECAAMRBBIhMQVBUSJhcYGRBhMyobHBUtHwFCNCYpLhY3KC8TOTorLSJENTs8IV/8QAGQEAAwEBAQAAAAAAAAAAAAAAAAEDAgQF/8QALBEAAgICAgEDAQgDAQAAAAAAAAECEQMhEjEEIkFRYRMycYGRocHwQtHxFP/aAAwDAQACEQMRAD8A5mpU74BxeQD3kp55UjmhEPfFzrMCmIY4askle0Wy9ZtCIgGvelpPLArUhlaABEE2Xgs8kgvEBsEmM0qc1TpywoJEJsElEwq0DGkWMIsVmbEVowooGOqgkmSKxWLJQjK4aSpiHUXiFYnTwIuSYbh1G9N3IteoqgdyIS3zqQ2NW1Nu8fQX+0dFMU6IW+rvUqDuVnJ+hT0mHLaRRL0Nla9HWGVNJiyV5smI1qesyHrMLzJpMdnmiNJ7xebzypsYmiYHPMLQAmWk6ZgiZNDAYcGGQwKCHBiAZpUrwyUQIulSFpkmZEMgC3SFwlcZspIudjyMCmkreL0iozqbDmOV+RHQzEr9i2FRk+Mvc6xVh1E4/hPtTlK0647INvea3AtpmHMXt+tJ2AbQWsQRcEagjqDziI5ccoOmSQQ4SQQwogSBhdY1SSQUQ9MRMGJcU1akpPZYsrf6hlv5XPrLbEUiKSZviIS/cFSwHmSxlfilU1aYJHNd9Qc1Oqunf7ojwMteKaNl/wBR8TYW9FX5yf8AkVbrGkVhSbIhSIK15QiJVqVzeZGqiTJqzVnlFUwUI4kLS5U1N3m7TUANhoamIAQqvABtWhFMVDQgMyAyjxhakSSM0REA3SaHqUQylTsZXf8A9CkpAzFjzyjQeZ3MssLWDi6621I52626RNMV0cVxPDe7Yjy/XdLr2M41US9MnMoI7Dk5SLgXHMGx3HTntF/ailY36/oiA9kqJaqAObAWva+h/XlMv7jPRaU6+qPTcK6uMyggjdTuutr3HxC/P6RlRKLh/F6NKtlepTVtlV2FM3O47Vhla57je4nQYh0zsEYaWzLcZkvquYbi41F5KLfujzssOLoxIdYBDCTRFiZoqjqx/jrgludtX18LFR3MeplriSS5LCxJ2PLp8rSox4DVKVNtcwqG3XKF/wDKP03JRL7inTB8kA+0zWyktxTZJpCYxmhNEwVV7GagMQ2s1NpGqPM3EgYRoNpUqQM2BNASUYGiJJRNLvNloASLQqGLwgMQgxqyr4pxBmdaKX5AgbsSRZR8vWOmIthWSt78Xt/KbMhy2zDw33mo0NbZviWDajWFEsA+UFzuAT/D5CXHCmqUWBzl15ju56Sp467ftKVH2ZRdjz5EkjyjCVylugh2kalEtPatVyhl1VlBB5gHke8Sv9lcQtOtRzsFDVG1Ow7OVbnkL6ecsOIkVMMQNSNVA1OtrD1DiZ7H8BSu9NnbKEqGn2x2D2MxzLv8TL3WBk1C7idWPK+Kfwdbh64SpaovdfUEfl4xjhoy1qlMfBUBqoOjplFT5ZTfmajdJT8W4NiMOdGVqRutMHt2IF8ovYhdRbXnGuAvWD03qUyACL21sCtiCDqB2geY7I1nN9jPH2Y8jhJcl38HQLJrBzYa02cAtocWtzqmHcqO+pURb+iN6x4afP6zOEcO95+80NwQLX/dtc9bEKwIuhGhsw3M1UFtJqUHHs3NVSInWac6TLzRaIwKsJqSImpoZ5m5gmk2MjaWKmlmWkyJq0BGpGTmiIDNAQqyKA2vbS9rzYgBsrJ0xpaavMqVcq3tf7RAlbpAsaiMArAkKNLXGXfblsfkIuuGGWwqE20GdGGnIXAN4GrXa977/rumU6gJ7T28z/eYfLtM9THjhxUZIteHYGpdbVKZFrFcxBIv3gD5y8wIak/vHRrKL2BzBhzHZJF7a69JX8PxSBbZ83+ZifS6x4YnTRreasPMbzklnmpbR6EPAwtXF7Oi4vxinVWlWDp7mmtqlquUkKblXS/aJ5DLztObwvtg9Rj7s0wC9rEEkAnsg6gbaXF4ljqK1B2xSJ6nQ+pF/mZV4DgTHEItJgC5y2JBGxO/da/lLryITTctHB5HgSi0+0epYTFrUF1OosGHQkA/QiFLTnMMXw1Z6NQg6pqvwspRcrLz+G177WPjL9Yk01aPJyY+DoR4Z7UGg9ag/wDw1dVpsf4QFW6ZtyBra+1+ksE4mtdmZPhuBfq1u15TkjS95iKFJj2a9eq7eHvTTQeit6y29nltSv1JOnS+lvK03LJy9PwVyxXBMuHaZmmjIExHMZeZNCajA8yaahHWCIlipITRklEDi7qMwNuvd3+EAI4prC4Oh0v0M1h62va8L9L6ehvvCUMSHXW2unnzB+oi74Vl+HtDpzt94ysWumPUazKuUgMut+Rt0HfMYDkbqdj9j0IiNLFgaNp3HQjwPMd0IcSoN1dddwxsPP8AMRUJxsbAm8VYU2vfbl1O0ym4tfa/eCD4MNIY0mcMqLfSzH+FQd7nlpMsytM5sDqT6GFpBgdATOroYj3JVTepQICVkNzTJN8wTkGA1BGoIg+F+y5erVRqhCUmIzi3aG6NrpqpVvONXLSOjHnV70VdCi7bui9wJY/KP08CFF6uJyg7BV7R9fygcdhhSzMtRjTDFb3A2vrdRqL6aRPhmPX3yEqSgIzfiZb9o93hvrOeeOWzvj5UfZN/i/8ARbNgXYXo0sQ4vY1H7Cg95NgPO14z7N8LpkGtiK1WkykGklIZqpbl2jsb7KOhJYAGdkuIw2cNRy+6ZTcCylBbUi3wkThwjo5rKLoCSCAAAuYi4Ubag6CQx5VXX6k8mXJktdL6D/HuCVaFsS5rFazdpnZXKkiy53Q3taw2001PK8wONAoCozXCqSSeYW4ufSV9P2kasv7PuHKbk6Wa5IB8L36geQ/a6g1GitBQClQgIRp2F1Knw7I7/r0Y4ycLa/4cE4uTSYrSogsPeGzpgzUpEGx99dnW3fmddOYvOl4fRCU1UbAAeglC5V2dCoLrVw4v0WnRPaXuLWE6KjsJmNmc76QTNMgM0KDKHOYJk2JkAPOqiwJWM1BBWlChATGOkJkg3S4I6xgVOLoNSu6i9M/EvNTC4TH8ibjkeY7iJE8UamSlRQ67WO9u4ynxAXMSl8t9L7julUr7N0dFiaqZTmF16727u4znKp17JNoxgKFaoctJXbqbdlRzztsF8ZZU/ZioRm97Rt1Vi32EaSiK0hPhOCeoT2iqWzMfC9gO8kfWeh8MrUA/u6lhRooOwAT7x+St1tub7k66XnMqGoIMoubrdiLKoAtcA7nQWPedNiN4GupOd1zILkKf/cbUlnvuNzr9BI5PUJSsu+KcUpMrGxCWIVTa5ZtBlAJ1EpONcXellUXtUpJmtvemXpf9qLN4zHVKguaaIubJooudL9m3TT8pWe0VXtIOifVmb7wxqqGlbsSxnFHbKLWVbWW5O0Kqi1wbW1HLQ/20lUzXliltB3Lb0E3OKSVHRCbbdnbewXDaFVr1KlR2TX3e6ML9nMFsQOoJtPQuCUQtB1empUVK/ZyfDfEVSMv4dCJ5T7IIhxNMuCQpvoSCDbQhlNx4i09RoYxWw7AnQe+/i1JFaqgZupsBc8zqZ5Hkp8+y0vu0cxW4XT969Wknu2Lkg3v3AMAbW05TOLV89EU6qHOHp5G3AJdVOVu8Ei29uUdoMCF71X6CRxSZmpJ+KtT9FvUPySd8JtQr6HGptTKzAJmxFRt8rVFv1BqG1z3ZfnLwNYRTA0Qpc2tmqM3qf9/WGrtCqJTfJk7yWbW0XV5NDreMzQ2WmQJaZEBxuQQZpw+WRuL2myqVgxTkfdxjLMancWOx0hYFDxnDqRr2WGqn+Fuqk8jKRcC5daYQ53ICja99tdrd+0ueJ8NqjYtUUba3I8R+USNasFCEOANgUII8Da8rF0tFFG0dnhOEphMFUDOapdgaijKFDJoADre1zrfmYtWGgqizhxmJvZl0AK8rgW5xPBVMlGrh82YgqSR8Icgh1U31tkUX5m8Bh8OXpOoLBlu1lJIZTuSvdb0ImF8s55xabTAYxlqAnIGVdGsSHW+l9Sb9bCSwODJFgbraw1G2u4vfr84TgeFzOhNu0HpnvzUyQbeRsB3b6SxwOCdHFDKC7ZyrAMQpBJJcEDUKdBrqQbi0JSNKIGvhrBNb/E3kDv5kicvxapmrNzsQoA/lsv1BnZ8RK01Zv4UGRe9aQux82sJxmGoknMy6b3NxcnW/66wxulbLxhylSG8JYC2p7ioI9bH6Rqrg9Lmko03VxTPpe3ymYbEICAtMFjsEGv8AULGHfEE9PAHNbxc6D5yEpSvR60McHGm/7+YHgwYVUUW7TKozlbC5tcst728J13Escq0lUOjhAudUDZ6jXLMtt0ViTdmsBfS50nGe6dmAAuXIVAdL32J7vtrO04fhaFOg92BuoPwG+UGylXuAHYtcDrVQdTI56tN9nM1xdIewVd3ppUdcuZV007IyKQpIAubEX0G8nnvVp/y56n9AH/lNPjs1Q0NOxh6NTT8QqVKbeoZPSK0W/eE3+Gmw8c7KPtLpUjzf8rLJWg3a5ilTEWi/7VNUYosgZIGILWhlqx0A6GmQamZARz2WIYymyE1AMym2a2620v4S3FOQqHKL8ucLLQbT0VlDFA/CwPcdD5RtanXSV2I4dTY3F0P8p0PkdPSYmHK7O57iVImqsu4RfaotQsyvSVgA5IAN7ZitzyuQbyt98yjXaK1cUTsD6/WZphHBb7LDG4VVpismxvTygWChMuX1Dk+kQ4Emetmb4EV7jkQKZN2HMXsbeHSDTiOcGmH0UXsLFQOZP817fPadTwjBXoYhgLZsKlwBdgwY0Dl10BLAn/L3R20tkJxUZNFfw5Ep/s2dGswLhERmJc9lgQNgi5r+J6TpsXiab0wtIDNcKEK5SHa+UlTyFibj8J6QmEw1DE4ejiKlHSm7LVQjSjUy2qCrTPxUyTnDa2zDSy3FRjsVToUmrqqoGzpQAFjkByvV8z2V8yN5zyqT6dlIWvwOZ9rcWMy0U1VQF/zBTueuZrt5CU4pX1qP5bn+0jSZ6zmwux1PcO88gJbYbhi3yg+8f+Ij/hp4nrLykoKjs8fE5bS/v8gcFUuclJBroSRe4O977y3w3CWY6D3jKL2uAiD8VRjZUXx0mkpCncKNebW18oLiWOZqYpLon4Bszfjf8b+O3K05HJyfpPRcXCG+/wBkSTFYekxL1RVcghigZlAIsUpbZiebkrpcDfNJNxVq9QdjIinMF0zPU1Cs9tNL6KNu+JrwwUgGexc/Cn4f5m/KI4zG+6QkHttcJ3X0Z/qBK44RlLWzy8vJJtvsYw/HQvES+a9M5aBP+GAEY+ozeU6ircVKp5BaaeZYtb5fKeVroRPS+GYk1cMHtqWUE9TTQrf/AKp15oJVRwrpkqlaCQ6zCkKlOYJkxVjSvFBTjdJImAVKsySpYe8yIAb05A0oULeFFGZHZV1+E5tiy96kfQgj5TmuJ4TEUnK5zlPwsefcbaX7p3kFWphhZgCDuCLg+U3GVGlkl8nmlcVP4qnpf7xMozdT43t8503tFw16bZ6ZApkajcKfsDKn9ndviP0Alk9WbuyHBFsavUUwR/zFH3npPsTxb3LM+UEZBSF7AMFuLNyGZix8DPP+EYZveOqLmPuz2RqTZlOg57bCdHw3COqn3/7mkDmvUXt6Em1Om2rHW19BoLmSzU07FTvRfcNx4FPFMbrSrMgZgbF1VMuVOjvrrfRRmvtfg/aLirYirsMosFGygAWUKOSgaD+8a41xg1yKVIEUluFUdpjfckjdm3J56DYQ/DOFOnasKf8ANUIv5LvI2sfqfZ2+P40sml0L8K4OxGaocq9B2QfE7+gl1TIAyoBYeSjy5nvMjUxiDcmq3f2U/p5+cEcz/Eco6fkJyznKbtnsRWPDHRlQljlQZmPT84elQWj2jZqnLmE8PzmlqhRZBbqfzM57i3HQLrT7Tc25Dw6x48cpvjE5M/kLtheM8SCHtdp25fn0E5jEVGYlmNyd+gHIDuk1QsSzEkncmRdf14f3M9TFjWNUjy8knLbAkbec9O9l8P8A+ip9b3I/zjQ/9JnmbjSelcHxQXEJSvZWwtO45au7E+V1P+mGbdEa0yzp4OF/ZhHT05jSSWnOeyDYmcMISlQjFSwkqJEViILTtNwpYCZAYvhaA3MZNEQKtaSDmFCYOrRlbxHFpSF3dUBNrsQBf7xriOMWmpdzZQNTz8AOZnlPGuIviKpqNtsi8kXkB9SeZmoRcnRWEdWz0qnTWsgenVpOpuLhtO8G4+Uo+LezARcy3Uf4dQED/Sdh4Sg9ngxSoik7rUsOgDKTbzWW2HpPtmNjpISeTHJrl+x6GLFjkk2n+pWUuDOGzKz366A+ojpwF9a1Qt/LmJEsaPD6h0F/EmNrwQAZqjeQ/OSn5Lb3L9Dvh4+GKtRv8SqpuF0RbeAkzSc/Fp4/lLAADSmvmN/MxDG8RpUtajFje2VBfXoWOkxG5PS2ayZ2l8IJRofhFz6max+Jp0Beq2vJBqx/Kc9jvaeq91pKKSn8Ornxb8olhMA1Rrtc33J1JnTHxn97I6Xx7nF9q5uoK2T4lxapWNh2E5KPuecXwuDLHaX7YFEA69OcZNMIuu5GvcJX/wBEYqoIpHwm3c312UVemEHfK99vHbwHP1JjWKbMSTtFwL68ht9B8zOjGqWzjzNN66IIlyB3j6y94xj2pY3Om9L3ajoQtNbgjmDc+sq+FLetSH+In/cJPi1TPXrN/iMB4Kco+QEb3L8iHsep4PiKVlFVNmA0O6kCxB8xGmrWE4j2CxdxUpHudfo3/wCZ1b3nPKNOiUkrNVa15AYq3OAxETZoJCLylVuJkQwzm0yAFvSBIvChZJFsAJiwJnKe3+FqNTQqCVUsXsL20GUnu3nBe65T2o07icT7XcLp0x7xbKwYAgWAbMGNwOot6HujU3HR1+PKMvSzlMGzUnV01Knbkw5qe4zuaPEqToromh3BtdWG6n9azhfeX2EZw2DqVLhSQDuLkA26yWbB9rVndHMsXR1+I44i71EXuvmPoIgeLGqexTqVen8CfnFcBwCnTIqYh1CjXLfQ+JheI+2oU5aCDKNASLeizEPCgutmJ+bJ9FvUwLZM1aoKaDUonZHgW3P3nG+0mMp1XRKQslPMPG9tbeXzgeMe0NbEWDGyjkOvUxHhVLNU12nXjxLGm+iHJ5JJN2xvB4QX1l0twLUxc9bfSGoUkXleOUHJ2Fh15zgy5nLZ7mDx1FVe/oKYfBZP3lU3bkPz/KV/EcSSD36CWWNqX0G0q6mHPxt/pHWaxbfKXYs+lwh1/dlXjxYBRz1MjiFyoq8zv5f7xisvauddgB1P+8UrPmYnew08v7z0I9Hi5Hch/wBmKGbFUR/iC/gup+kRzZiXtuzMR3MSfvLP2YFnZ/8A46Vap/SlvvHcVwksFq0rdpVLLtrbUiK/U/y/kk/YqcBijQqpVXYHUdR/EvpPVsNh/fIKlBhUVhcagOO4qdyO70E8sq4RrEFGHiD6g85YcA4pVoaDNlJ3sbX8eszkV7QcOR2ONBW4IIPQix9JWgXMZr8U9+EJ+LVT36XH0b1g6S6zC6Iyi4umWOGoaTIzhyLTcVmRzPJBhBgTZEVjULCGsBKPiT0HzCoLk687X2luacUxOARhtM8isMcU9nB13pqSRSv3beGsAcTVbayL0UffczrMbwS4OU+Ur8Dww5rMNBvN89F1GByuIVmN2JPjFvc5jYC86/2iwI7IQAdYhSorSW/8U0shtwtaRUrw0KLsbnoI3gaGt7WEkhzteWVGmBvJZcrqjq8Xx7dhKVLmfSFqVbC3X6QRq30EkFA7TGcL72etF0qj+pKjRFiz6KNbdZV46tc3HkOgk8TjC5sNv184liqgUXOt9AOv9p04cb5Wzg8nyI8aj18/JX13O/M6L4c2/X2g0WwPgZisWYsxuf1tMqHTxnf9DykvcsOCHLTxDf4GT/muqWnT8Ha9FPC3oZy+AFsNWP4mpJ5hw4+QedB7ON+5Pcx+gMxL3Jz6LM3kDrodQdLd0Iuss8BhxoSJgic4/D6lEhypNO/xDWw/mHgTLQYc/e/Izq/daQdTDjTQTPIpL1dlRh10mo9UUA6TJmzPEmskTaGp2EHV1iNgi8VxOI00h3SIulzAa2RSqxGki+KCixGsOrgaCRemDvaBtV7nK8YrMTcSpWi7nWdRj0QHvlfWqG3ZFoKVHao3HRX0qDDTaGvDfsrncHWBbTfS0zJ2XxJrtjFGygkm1pV4/HFzYaKIPG4gtYDbkIBE5t6fnNY8NeqRPP5XJfZw6GaA0J2Frk9B1iFYlu2dBso7o24L2XZenXvMHiVuwUbDSWjpnNPfQmF08TIYrTSPOlj3CKMmY3lIu9k5qtDyIRg1/nxBPklK31JnXexuAz0b9Wb7Tkq1/cUE/mrP/UUUf/W3rPUPYOkP2ZbD8V/6piT0SkapcIEP+zZZfJRvtNthLyPIxRTCoZpiTLGtgrcoA0owK5jMh3oi83EBtVvGRgCRNYO19Y++IAEy2NIqK+FIldWoGW1TFgyDAEQtjRSFLSLLeNVk3izVegvGVjbAHBoO02/UxLEY2kCbDMetriDxNOozdpWsDz+G33izuq3y6seZ5eA5TLZ2Qx/LsXxGILNe/wBvpE65vp6x1aJM2cGbbWjgt2wz5FGPFFM6a6Ta0bSxGFsbmDZNZds4oq2DtYXiC6XY+XjHMR0idQcoRj8lJZEugJYmMYaleDUSxwNAynRFuzeMw+lIdKY+bsfuJ3/sRVtRZfwt8iAfznLVcP8AvSoF8oRR/SD9zOx9lsAy57i2bLb5yUn6RM6KhWGkcNVYmMGek02GeRdGQ1eqCJWtaEqUWirK3QxrQAq41mSOa81ABgIQZOo2kmpjdPA3g0BWU8NflJfs5l2uFsIvVpQAocRhu6QSn3W7pYYiLrSJgaTKvHYQ1BYaQLcHRUtbXrOhp4aG/YxaLRRZWlSZxRwoWDcCX+P4cbyvfh5lItGJScnbKKvrsIA0rS/fBdBE3wZJ2m9CTo52skTamSZ09XhTHZSfIzVH2fqXF0PymuSAo8Pgj0nZ8E9lq1Rb5CoPMjLp3Xlv7MezrCoHdRZdQT9hPQKZAkcmX2QHI8M9lSrs9S2pvp8p1GHw6oLKAOsbvpIGjec7k2MAwEEwjow8hVw8zYFZUXeIV6UertlJvFqtQSsTLKavQsZksSAZk2IzBJcy5pWlXghpHEe0zIEWOURfE0RaaXETDVmFaZoqsTg4enhBljFYzQfSVvRkqyhvaN06RtJgDeSzxNWBX4ulFP2S8s6wuYSnTAjSCytpcO7owMAByEfJEGzRqxC9KgByEZoUFvqJANCioIpIaY7mAmU6t94i+JijYo9ZPiOzoPfgRqjWE5VMQSY/hqpicWh2dErCbYSsp1rc4UYsdYXoVCnEMPcxJ8MLRnEY0M2Q7HYgkHQHPr0HZHiZWHEHKFF9QLm5OvPU300+c1FMGCZdZk1T1Gv66TJQyR4bVusfVpkyFAjQfWFvNTINAmC97c2mM83MjoAVapabRtJkyAAxV1kKuKtMmRiGVbSCq1LTJkAF/eG8J76ZMiAG9QwdpkyAzea0lh8eSbATJkTQrGGxZMJRrmZMipDsDiapPMjwgw1haamR0AKribGZMmR0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6" descr="http://cdn.themis-media.com/media/global/images/library/deriv/494/4946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429000"/>
            <a:ext cx="3429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Medusa?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r>
              <a:rPr lang="en-US" dirty="0" smtClean="0"/>
              <a:t>Medusa is a lady who was cursed because of her foolish ways.</a:t>
            </a:r>
          </a:p>
          <a:p>
            <a:r>
              <a:rPr lang="en-US" dirty="0" smtClean="0"/>
              <a:t>She liked to brag and be rude.</a:t>
            </a:r>
          </a:p>
          <a:p>
            <a:r>
              <a:rPr lang="en-US" dirty="0" smtClean="0"/>
              <a:t>But she did have some good qualities.</a:t>
            </a:r>
            <a:endParaRPr lang="en-US" dirty="0"/>
          </a:p>
        </p:txBody>
      </p:sp>
      <p:sp>
        <p:nvSpPr>
          <p:cNvPr id="20482" name="AutoShape 2" descr="data:image/jpeg;base64,/9j/4AAQSkZJRgABAQAAAQABAAD/2wCEAAkGBxQSEhUUEhQWFBUUGBQVFRUWFBQUFBQUFRYWFhcXFhUYHCggGBolHBUUITEhJSkrLi4uFx8zODMsNygtLisBCgoKDg0OGxAQGywkICQsLCwuLiwuLSwuLCwsLCwsLCwyLCwvLC8sLCwsLiwsLCwsLCwsLCwsLCwsNCwsLCwsLP/AABEIAPoAygMBIgACEQEDEQH/xAAbAAABBQEBAAAAAAAAAAAAAAAEAAECAwUGB//EADsQAAEDAgMFBwMDAwMEAwAAAAEAAhEDIQQSMQVBUWFxBhMiMoGRsUKh0cHh8CNSYhVy8RQWgqIzQ1P/xAAZAQADAQEBAAAAAAAAAAAAAAAAAQIDBAX/xAAqEQADAAICAQMCBgMBAAAAAAAAAQIDERIhMQQiQRPwUWFxgZHhFDKhsf/aAAwDAQACEQMRAD8A8pwWLIhp8pIJ6gR8JbQYa7u8kZ3DxT4QXNtYm2mVZ7nRCvo4uBy4HisuGnyRt9Ta4sWF2XUqOAAiTEkiAuuw2Jw2BGWnSFas4Ca73NJbH/5gSGjnqVzH+qOEQR4dLT86+qGNfOeJO8opVXnwQktnY0NsvxtVtBuao1zT3hqWbTAN3gA2i0HjGiN2vtulg2/9NQYAGgS83c9xF3uO8/zRZOFIw2GOUjPVjMfqjVreQ3+qw6zaj3l7pnzSdeSxUz+xttvQ9TE1a7oDrnTXU6AK8bCrBsvADj/n82/VCUG94YJyuDhe9tPETy4ro8BtPMXMf/Ue2QYIy1I0cOu9VVNeA4vyc/Uw7qe49QRYjQyLo3Z2NYGAQ/vMxLnEkjLfTnp7K/G1LTl8J5G3JZOCxjqNTOwiRIuJBB1BClrkjWHxZuUtlNr4vDTdjqjWuBuC0HOQRwIkeq902rTmlVjKxuUOJLhoGgX9tF43sl7qVSkasAkhwgg8Ru0s4rvsXtBjmsaCSajQHH6Wgj5XPkyPihZcW8mzz3bb2ijVglznPEOiGloIvxB6rF2FhyxjqzmtIN2yJOa8HpIJ9Fu7drNZh3saCRUIhxNxkM+x/QKjFYBzO7oUy0mmwVDLgBLocAZ1huX7pzfta/E6ajw0Y+NxTAwFrqjaoJzODobkgybXlc+ZqPhoJJMAC56I7a+NdVcXOgufAsABDY0A9PZdH2T2QGNzuplzyM2YzFNgP0gWJO8m27mupNYo5Pyclp5K0vCL9l9kKjKDnF/9QjMGtu0EfRO9xG8WFljVq8iWOkCDPLfPP8LvsZtWKclw8ABdADQwHQW33HNcG/EMqAhjA2C+SPqBcSLbtVhjyO22y3i4o6rYfbGpTospvqkNaSw2DnBmoN9RePRE09r0sR31HOKrGiW94wHMACXRrA091wOF2iKLjnptqtdEtdbSZg7tQiNotoub32GzMGjmT5SdR0TrE9/IpqfwQJtzZopOzMnI67Z3cufVY8LoK2LfWpgG7WACeBMAelvugMHR8U793+I49V1Rep9xhcbr2/Jbs7ZU3fPHK3WOZOnytelsyi/DVngMYWDwEuc57niDAk71lM2m5rXMAu4+bfGkKDsNDZe/K46N/Kzrk350aSo10gMUnFp4CCR+qpnl8olzSIzSAQCDxG480LK3XZzUtBeIAIloAHAT+pQ50RtHwvE6GCqMURmOXSbdFMvvRpS2uQOr8I24J0kKujTzGYOUG62qezi6m+oAAADA0P8AuP8AiPuUsmRT5KxYnXZGpVdWcct5kxuEftCzsXjHEwCbWJ4wi9nUjUhtMw7rG69/RZldsOPUn3RKXLQq3w2vkOwGIc6Gg+Mf+7eHWPcI/aLqdISCTVJBblNspAseHysCk0k2W7s3AtqAkhz6z3ANH09Sd5+AoypS9/H3/wANcNOlrXf4/fyU1qFVzmHEF2V14BBIHTQHrdXYjY72sdUDHNYDIzRmjmNVs4sNwYzCKjxaRpJ/tP0t56ndZZdfG1Kt5sZloPhHEFu/qVhOSq7nwbViien5IYOsMrSXkvmMp+kNuCDw/K6H/XHFndtA/qZYd9UH6QOs3XFTBIF+a0KWK8MfULg8OKusW+yFk30zpNq4+kabaUTaHOGpcSwmOQykeqxduY1jn1HEuvOSI3eET7BAvxPljdJ9UJiKjiepn1/CWPDod5uui/ZeD7x5J0pgxbUtueg1Mrs8NVc/IXVYDwe9kgBraZtIGgjRcts7F923KPK6ztAXReJ1AlUbW2iSSPqcbwIjkAlkmslaKipxxss2jj3VXGmwnJJsJvE39lt1sU0ta5zA0BuRoAmIGpNp/dB7H2fUo65QarNQZIaTeTu0uq+0G0G5WNYDYb9/E+/43JNKmpkpVUy7rz96Rz+OfLvf7/tCWErOaHAGA4XVB5qxggE+i7dLjo89N8theEqOykDT+aeypfVIJgxKVFxAPAqkqddj30i2jUynNvGnXcoOcXm9ySkxhcQAJ5arY2bstrmuLnEPBAa3KeNySbC02RVKVtlRFX0gbH03MAbV1aMsawIkR9lmhi0doVyS5gHhaRPX91SA3glLaQWk66/6OwgXJuIgcVpUqQdTdAaQ7UO8zTxaf3WdUDQ0iJJiHcroZriNCQpqOXgvHkWPz2buBosaB3jhkbJgGMzuBI3dL9NVmbR2k55c1p8DjeLZo0tuA3BCOcTqZVacYdPb7DJ6jlPGVoN2bVhwbFnFae0dksbTBk55Ic0i2pgtcBGka6rBY6CDwut7Zm0cxAqAlpsRrbTwncpyqk+UjwOWuNA+zQ2jUaXt0mWvBaDaxMjRbVXFMo0nVSQalQ+Fjf7TutoDv5W3oihhW4l4dar3f/11HNZLBNsxt7rMf2fnORTc0EnJllzGnWC68+65nU2/d+51KKhakHqYrvml31XkEA3I/kFAYaSAAT+yM/0apTIJD/8AK1o9RopbNY2Z0E2C6I4/Hg5snL58k8Ps0nVEjZM8f3W7QpNI8LhqLWm44+qIo0SCBy/n6rVNMwezmWbJ5J3bKI+3NdcygA0F0fPPT0Kg+tSGpAvGokQPj1Q3oEmzg8VhnNsBzCI2Rs8uJmAHwM77ASbkH8Lb2o+i5vh15EmT/JWCc7yWGoGNALrnzRYNbvlZX2ujfG9PtGniNtNoNdSoND3aGpqBHDgOA9+CxnbJe4B73tl/0gkvA57h0W/sXZ2ag7M1rWN8TqmXM91x4W+xvorKfaWnQDhQpgO07x0ExxLzp0bC51TnfBbf3/B0NKv9319/uzP/AO3JyubRc1oF5zHMeN9FhbXgVMrQAG7hpK0cb2gfUlzgD/4zf/c4krEc+8uGpnqujFN73RzZrjWpDcBRdUc2m1pceA1PT3WnS2A4h5NJ26NQKd4vNisqhtN9N+ekcrrQYB0HBEO7SYk5v6kZ/NDGCZ9E6nI37dBF40vd2dAcAKDWVvDSytgFrmvc51wXHWJ4SsXam1QXBtAuDBvMSTvJO/2WRVxDnRmcXRpJJjpwTM1SjBp7p7Hk9RyWp6Gn3O9XCu4WyNtbyqluo6hHv1N/lbPRhKb8BBAyEABxcAOkcOaAxeCfTMPaWmxg8OPNH7Hyie8kg3EGLxr15LXo4M1HCrl79rYztMkxoJGoC53kcUzq+krhPwcgVWOS6Z2zGjPmpmT5IJ8F9Dxsijs5xp0stHuwy3eRlzu1kl3xdX/kIj/Ffyzn9m7M7yoGVXd0CCZcDwtbmuj2XQcWtoyAwOJzREnT49lftGhkDatao1znDfYNA0sILugWFtfbpqACm0Mbly5gILhvgbgVjyrN4/pGqUYV3/ZDaW0fHFM2bMubbMdIH+IFua2dj42pUa1ucWJysLWvc5w5RJXP7O2U+qbD04DjwWhsujQcKlKHCvrTqBx8MEAtcBqDKq1CnS70TFZG9vw/BpbexeJpeGoBlqm1RuhItEfSR/auep1YMTA05n8r0ra2Ga7Z5qP31GlgLWgwPCD4bXbf0K5RmwXVL02zvjh6jRGJzx8aIqqddszqpDQDmLTeMwIuI46C4uYW/wBlqz6pymTuANyOh4JYPslWqkB2cjnJH4XWdm9gtw9drXEDfwCrkpQX7npeDF7XufRb4AR6Ry091xbHB5IJc928MBdHrovYO2mAp1azabHB2YQQCDB1XG4rsPUa4mnmaeLZBRzTX5iha8+DisZUbTdDCcwMEEcLEcCOYRlFrM1Oo/y7+kifSJ0W3/2fUF3g8y65Pr+Fndo6QYGtA0+5V9NaJ21WwbH7RdWJp05FOZDBvA0kDlu0HVTw2xi+c7JeZOQEANAte6Mbg/8ApWB8lz3MDnFtwxpPGLftO8RgbV2kC93dZg11oLrkWsYPHcsZ3XUeDorUe7J2y0Glkf8ATHlaQSXHkd3qg+7aWTmuD5TqRxB0Q1CmXm9wLlWYyrJgCAPlbqe9bOV0mt6Jd0HE3Dbe6Hi38hSZWMQbj7+6sFSxaLg36K+0Z9MqITs1UiB4ctzvCTG3T2IizUdQj36lAsFx1CJNcIGmQbWLQI/IWjgtt5WkRHNpg/e491lP0CrGhU1jml2XGWofTOtPbH+nkIfP9wdDveZQGJ7U1XtFNgDGiYJl7ieOY71gQkLKJ9NjXwW/U5H8k8RWc8y8lx4lWYYWAO4yrWUxUbazh9+SWGs0yL2I48CtetGXzs6YY9lLDNpYd2atUbFQx5C6JzGLQJAFz+pnZ7s02m4CoYeSyXSfC114jdInjpfVZfZ/EDNUsMxaQ3SASQS7rY35qzbG2njvDSdmlxl48lvC3KN5AJubXXn1NcnE/uegnKhW/wBv6N3t52jFWqzDMyxTu8tEDNoB6D56ovsxjA0gFeWU6pDgd8yTx4rs9mV7Aha1j+nOjDE1bPcNmZXNBELzTtY+q/FuFLRr8pGVxlkathamxdtuawiYt9lzm2O09R1XJQMQYkRJPU7lzS3T0dE4+L2U4Tv6WIFRwtLe7GV2YGd54ET9l7N3rcoJi4BXjD+01em5veXB4x4hv0sutb2lFSm3KbQqp1I3j5BXa7ajWiBrwXmldwqYhkjMBLiBwA/MI/bmNL3ErmsNjyzENcDBggHmdPeI9VrHJy/0M6mVSX5hHaDHQHhji0OOTJxpizZPpCxaOBLqL6v9pAHTUn4Re1QXl0AWJcbaAzbpdLEFzKDWicrwC7WCQ46WEWLbX4zeB0YlqejnzvddgDX5RAOouo1hoP5KswdfI4PgOykEAzH2v9xqrG0/EXP0N5mZ9Vp0jF7YJl4pg6FZWqZjaw3KtWiSTDeRYq5pmx1JmVQFNhUsZa5kb+nNNPJQpuuOoRhagEgR+gVY0KsfooN3piGY8gyP+UQGioQGjxG0c0Op0aZcYG9DHP4FoYaZk3vFjY+qZhzE8/YC0D9FXXql1jutA+UXhj3cSAWuGuu8yOR5dFJf/g2Ip5WtIcDmBzNGaWwbB0gAzANiecGy2NjNbVpVGOAENDR1cfN8IXAvzHuBl/quAa9xAEusJJs0c1ThWuo1iCINMuzCQIySHRJueQ13KWtjT0ZD2kG+oseq6Hs9ipGXggsfRY57i06mZGhm+hVWDzU3SP29Usi5SVhfC0dvQZnGUzB1iypp0KNBxnDsqGCAagc+/ERvVmxccx0bjvb+OK7/AGNjqAHiA9QF5TyOXo9ZrraWzz8to1bf9JTnKAC2nkM28RMa6+6Lw+BFGnGh1iSflej4naNDKYA9guC29imySCISeVt6Cfd5Wjm9pOsSuPqukkroNrYzMC1uh1PHkFh92BrfkvR9NvW2ef6v/bSLqLy8iZPE8QOPPmiNqsynugfDZ7TrZwFvcIanXuLf8b1bjng1DBsIAMC3LmBuW+jmbBa2FLd4P2PsmwwJIYTAPspVWEuygSZygCSSZgQOJV1bDFoOYQ5jixzfqaeDhqLgj06ofgEuwWrSLSQdxI9lEtjWy2dqYI0mhwIkECRfzCQsVzidbpxXJbFc8XoZqnT191FoUqevumyRUPMOoRz9SgqHmHUIxxuUDQI/RQCm/RQCZIwR+zsK54cWat4a6EoELX7O1yHuYDHeCB1vb1BIU3vi9F49cuzKykQTvuDxU21DEbiZjdPHkuifsum+m+gHNFam4voPLsra7HRnpEmwqAgFukyQuaewgkEEEWINiDwI3KItX0XUuSzd8fhEYWkHEF2gdld6i33sg2vI/khXUsR6bt8eqrslaDNoAyynJIbZkwIDyXEWEnxHUlUNG7xZgTOmXLAiN8zmn05pqtUkAm+XfxHXinw9bxnmD+UDa0wnDVr6/stRuPqt+qeo/ULFxJuDx+Vq7MrB4ynXd+FyZ4S92jv9Ll2+LZa/adU7/shMRWJu8z8ey03YQLndpVpcQNBossKVvpHRnf052yrEYiTAUcRS3NEwCXQJ0BMmOADj0VdEXnhp1V1SkS3qRfmTC70lJ5LbvbB4iJ33SeDv6+ive6D0sFWJcYAJJ3C5KeydEAPcrS2VSu3wF4c9pc0A3YzzE+rh91PCbHcT4xFpiYsNS52jRccSuk2Tg8ji2m8FtSnlqviGMbc5WF268E/5HesMmVPqTecbhcr6Ae09GmygTTMsfUb3c6iLusbxrE7oXIFbfaTHNe4U6ZzU6cw6ID3HVw5WACxSFtinjOjC3yexmqbD+qg1Tp/orZAqHmHUIt2pQlHzDqiXalA0DP0UBvU3eVQCZIwVtMkQRYi4PAhVBWtSKR0uExzK1J7Hua1zolrmy15F8wP0lFY3Amrlc9jnCIkPY4xFrluYjq5ZWztjlwl7sg4AeL14Lap0WUQMheY4PPxouXJKT2dGLk+k/wCSv/QKBEZXMMDUl4nW8OA3jchMTsFrZgA9MwPtK3sFUZVFy4jgSRHsi8ZSZTpOMANDT+wnqud3afl/ydXBa7S/hHB1sARJYdNQb2ibcQgQ2HA7jb/hbFQggnl+v/K1O12HHc0SAAbmwi+VpXR9VqlL+TH6SqHS+DnK9M5el1HA18r2nmEVnBb1Cywbrdra0zBVqk0dntWrkoudviB1NlyYB7t74aRLackSQXS+W8DDCJ/yK3tuVJwtM/3H4XM0RJA5rl9HOpb/ADOv197pL8giky7W7zA9TZaWL2dVFg0wNIGvNU4Ng71h4OafuF6MygIS9TmeOkL02JXL2ea0tnEnxyxo1JF/QLqNnbOawBzBlYQIBg1KpMwSToLE8gJQ+2cV/WLSBlaW24wBb7lG7Lw9Ss7vHVMrZcGtZqBpc7rW6KLurSb8FzM421PkJxGEpsZnxNTIxsNaxurmi8Ab5Mey5nb/AGjOIHd02CjRH0jzPiwznpFl0W2NmUTL6uZ54l7iSeCz3bKptElgE7rmB1KvDUoxy47fupnHOCrK6DGYWkbCWnqsTE0cpj7rtTOVlTU9P9EwTs/RNkj0PMOqIfqeqHoeYdVe/U9SgEUu8qrCm7yqLEyRNCO2ZSl99G3QTVobPMNeegSGHuxt4CIpYhYrHXRzHWStJlxTXYdSxOWoCN+o4qe3dol5yfS2D1O8lY1StryV9UZjI+qdd+4/f5XMo9x11k5QEYGmHVabSRDyJA3QM0ewW92x/wDjp/7j8BU9mNkzW71w8LQf9pebW9JPqp9uPC2kOZPoua63nlI3xrWCtnHU3RI4E+2qEqjxEc/lEHznmB9lTW8x6SvTPLZq7RqEYamw2LXOBHAgQVlYEeKeR/H5V1SrNIAm9zzUcD5Z9Pk24arPHPFP9WaZb5Uv0QZhneMdQvT2mwPELyui7xjqvUMEMzGndlHwvP8AXr3Seh6H/WjkO0OGLa5cbNd4gd0xdUbO2s6hpdp+nT1BXa7QwLarcrhPA7wuM2tsB9O7TnYPcIw5JpKaDLje+Uk9o7ZbVIsWgdCJ6q3aG1W1ASz2IghYncFzSSAI0EtCqbTIPX1/mi6Fjnf6HO8tNaZXXqElV4gy3onqKupouxHG/IOE9Pf0TBSZv6IAfD+YdVc/U9SqcN5h1Vr9Shgil/lUWJ36JqaZI7UVh3eEjmChQrKT4PVHyBYx10Z3sBATBtr8dFN78ogfz8lS+ykLPPv8IzBYkQA7TpcSbkGdesrNL1ZT8wChz0aRXZ6vst4DQBYQIXK9uqs1mN/tbPvK0uy+OD2kb2n7Fc12jxGfE1CNAco9LfovOwQ/q9/B6eal9N6+THqeYeo/nsq6g8Y5gj5VlbceBH4/VV1fM31XqnkMhUOvQ/KKwgimOclCYj9v57I2n5G9Eg+SDTcL1DYVTNQYeUey8vGq9B7J1poxwXB66dpM9H0L6pG45c12yxuWkWA+IiTyEgALoyRcnQAk9AvMtr47vX1HE6/kLn9PHK1+RvlrjDf4gVbHOB3HTUAmIB11T0iToY6Ez8oOpeDyHwiqAlq9VSkjynbbZKoEPWOiueY199/qharrq0QxgpU9/RQCnT39EASw3nb1Vj9SqsN5h1VrtUMEUu0UWKR0UWpkjhMSkmQCLQ5Qebps0KIKSQ2ybFOkbkqCfQIYJm3sPHd24n/F89Yt94WdnmTxJPuqqT4aef8APlSp6LJQlTZ0PI3CQq3lKrq+ZqucqD9HULUwY+JFj6fKK+kdAqMV5T0Hyrnmw6D4QCIM1XXdksRDsvER+v6LkmrX2NisjwVz+pjlB1ekvjen8nUdptpd3Sc0auBn20XnFF3m5j9QtbbeNdULi7WXfCxaZ+Cp9Ni4w9+WV6zKnaU+EOERhHWIQ5UqboK6zh32W1ihXFXYhyoQkNskFKnv6KIUmb0gJYbzBWONyq8L5wpPNyhjRA6KLVI6KLVRAgmcnCi5AEXFSCgApIAkE5KiEikMsJRDR+iFpooqS14HKoGjf9w+Vcqmbv8Acf1TJZPE+U9B8q1+g6KGI0PRLNYdAgEOCrKdSFTKYlJlJ6CMc+b87+0LOCIcfDCHm6ULXQ8lcnskSmKQKiStDIWaUyYpSgCbVJm9RapNOqQyWG8wSeblLDeYJnalJjQtyYJ0yskZQKk5RQAkkkkAJMkkEgLKaKQjVfmUFk1Ww39SkXKthv7/ACqJCX3P/iVWw+EdE7XXUGHdwJSKJymKhmTygQnIdXkqhyEDJAqLk0pyqJGTJwkmBJpU271WFIJAW4fzBM43TUTcJnJDHTJ1AlUIYpJJIASSSZACTtUVNpSY0OFYXKBCTVI2IuUWlRcEmqhBFPRQJuVMCyqcbqUW10RLlIOUHBO0KmQicqpWKtJAxJJykmISZOmTAdO0pgkEgLKWqYlMw3SKQEiVBOUyoBJkikgBJJJIAZSCinSAmCmUZUgUtD2KU7AnzKLnJD6J5lCpxUQVMFPQbGJTKRTSgBoUSnSKZIkgkEigBkkpSKAEkkEkASakk1JADwmUlFMBkk6ZACSSSQAkikEigBkkgkkApSlJJADJApFMmBKUpSTFIB0kkkAIJJJIAaE6SYoAQThME6ALm0TyVaZqd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484" name="Picture 4" descr="http://shadowness.com/file/item9/333856/image_t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442880"/>
            <a:ext cx="2898775" cy="3415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The story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dirty="0" smtClean="0"/>
              <a:t>There once lived a beautiful named Medusa. </a:t>
            </a:r>
          </a:p>
          <a:p>
            <a:r>
              <a:rPr lang="en-US" dirty="0" smtClean="0"/>
              <a:t>Medusa was a gorgeous person who was noticed by all the creatures around her. </a:t>
            </a:r>
          </a:p>
          <a:p>
            <a:endParaRPr lang="en-US" dirty="0" smtClean="0"/>
          </a:p>
          <a:p>
            <a:r>
              <a:rPr lang="en-US" dirty="0" smtClean="0"/>
              <a:t>Athena was also very beautiful! She even had a temple built for her filled with statues of her beauty. </a:t>
            </a:r>
            <a:endParaRPr lang="en-US" dirty="0"/>
          </a:p>
        </p:txBody>
      </p:sp>
      <p:pic>
        <p:nvPicPr>
          <p:cNvPr id="2050" name="Picture 2" descr="http://images.travelpod.com/tripwow/photos/ta-00bd-33ca-f6b2/this-temple-was-dedicated-to-the-goddes-athena-athens-greece+1152_12921912659-tpfil02aw-286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572000"/>
            <a:ext cx="2641600" cy="1981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The story continued…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90800"/>
          </a:xfrm>
        </p:spPr>
        <p:txBody>
          <a:bodyPr/>
          <a:lstStyle/>
          <a:p>
            <a:r>
              <a:rPr lang="en-US" dirty="0" smtClean="0"/>
              <a:t>One day Medusa went to Athena’s temple and started to brag.</a:t>
            </a:r>
          </a:p>
          <a:p>
            <a:r>
              <a:rPr lang="en-US" dirty="0" smtClean="0"/>
              <a:t>Medusa said “My, this is a beautiful temple. It’s a shame it was wasted on Athena, for I am so much prettier than she is…”</a:t>
            </a:r>
            <a:endParaRPr lang="en-US" dirty="0"/>
          </a:p>
        </p:txBody>
      </p:sp>
      <p:pic>
        <p:nvPicPr>
          <p:cNvPr id="1026" name="Picture 2" descr="http://wiccanbeauty.com/wp-content/uploads/2012/05/medusa-godd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6450" y="3939048"/>
            <a:ext cx="3257550" cy="2918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The story continued…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r>
              <a:rPr lang="en-US" dirty="0" smtClean="0"/>
              <a:t>Athena was amused by the foolish way Medusa was acting, so Athena tried to tell her that she was not using her brain. </a:t>
            </a:r>
            <a:endParaRPr lang="en-US" dirty="0"/>
          </a:p>
        </p:txBody>
      </p:sp>
      <p:sp>
        <p:nvSpPr>
          <p:cNvPr id="18434" name="AutoShape 2" descr="data:image/jpeg;base64,/9j/4AAQSkZJRgABAQAAAQABAAD/2wCEAAkGBhQSERUUEhQWFRQVFxYXFxUXGBQXFhcXFRYVGBkWFhcYHCYfGRkjGhUUIC8gIycpLSwtGB40NTAqNSYsLCkBCQoKDgwOGg8PGiwkHiQpKSksKiwsKSwsLyk0KSwsKSwsLCwsLCwsKSwsLCksKSwsLCwsLCkpLSwsLCwtLCksLP/AABEIAQMAwgMBIgACEQEDEQH/xAAbAAACAgMBAAAAAAAAAAAAAAAFBgAEAQIDB//EAEYQAAIBAgQEBAIHBgMGBQUAAAECEQADBBIhMQVBUWEGEyJxMoEUI0JSkaGxM2JygpLBJOHwQ6KywtHxBxUWRINTY3PD0v/EABkBAAIDAQAAAAAAAAAAAAAAAAAEAQIDBf/EADYRAAIBAgIFCwMDBQEAAAAAAAABAgMRITEEEkFRcRMiMmGBkaGxwdHhI0LwFDNSFUNyssKS/9oADAMBAAIRAxEAPwD0oVBWtq6HUMpBVgCCNiDqCK2ArmDLM1IrXWs5qLog1ZayKk1CargiSGoGrE1AKi72ABfGS/4bOBrbuW3Hb1BSf6WaiuGuZkU9QK48bwfmYa8g3a24HvlMfnFVvCuK8zC2m/dFTjcbfO0dPdLzXwwf4bHl4vF2uRNu4P5syn9Fpmmlhz5fFU6XbTr8xD/ohplmoi7BpeMoz3xT8LehtNamtoqRU2FDAoH41uxhsvO5ctIO/rDH8kNGyaXfFDZr+EtdbjXD/IoX/wDZ+VQ3hYa0NXrRe7HuV/QYcMkIo6AUu+GULYrGXOWa3bH8oZj/AMS0xX3yoT0B/SgXgdJw73D/ALW9cf8AAhB/wVd5otTdqNSW+y8b+gwA1kVgVtUoSJUqTWpapbSA2qVoWqF43qNYDapSfd/8QPUcmHdlk5WlRmXk0HaRrUqmuh/+naR/HxXudOBYo4S+cJdP1bkmwx5EyTbnodx3kcxTZNCfEXAxibRGzjVWG4I2g1w8NcYa6pt3dL9qFuDbMOVwdjGvQ/Ki7WAVkq8OWjn9y/67dvXxDprWoKzFDxETWahpd4t4kMlbBGhINyJ20OQHTf7RkabHegv027mzebdzRvnaPfJOT/drWNCUkUc0h7FbUt8M8V/YxGh+zcVWKsP3goORh+B0IjUC9c8U4cfbLH91LjfmFgfMiqcnJO1i2sgzSh4U4law9t7V24qZLty2oYgFsrNoo3YwNh0qY/xVdfS0PKX7xytc57DVFO2pzewpe8xVZsgzXHMsZliSfiuOdYmd/kNK3jQbxZeNdRpyhbO3hf3DfG+M2mxGFuW2llugFWV0bKxyMQHAJAz7jTamTHcYtWI8x4J2UAs7agSEWWIEiTECda89xGDa4AHcLDKwyD1KymZDNPcbDQmuhsvJbzSzsZZnVST75cug5AaDlR+m5174BPSNanGNsVddma9Ryt+L7U+pbij7xUMNeyFmA7kaURvcXsoiu122EeCjZlh5EjJHxSOk152151EsAQNypg/0tp/vUPsYss5uWLQKsPUzeiTMgroTGrSDEnXudXRQvrs9TwXFrN4kW7iswEldmAOgJU6gGDrFBcSc/FEHK1ZB+bs0/kq0hv4guBwVmyUg5hlYy2npJ0C7jUSYO0akeCcce1fa+znEB4DgwLgAgBkIgGB9k79RzxnQf2jOj14w1nLNppcX8XPQPEOJCYa637pqpwPEWsNgsOLrpbm2p9bBSWcZyADuZJoH4o8RpibXl2mHkkAvd2kEaLbUj8WPyBmQpjjtsExLMdJYlmIG2p1I/SphRbd2TKvFUeTWd7vusvU9Ts+IcMzBBftZ2+Fc6hj7KTJ+VEa8iw3G7VyQ4A5H/MU1eFOLMl1bDMWtXJFqSTlYAtlHRSqtpsCojerSo2V0LqdxyJrU1saxSrNDVaA+KcYWKYS38V74yPs2gYM/xaj2DUZxuMW1ba45hUBYnsP78qB+FsIzl8VdEXLpkD7qfZUdgKp1DejxUE60sll1y2d2b7N4VtcEthQMo0AH4CpV6e9SrYGHKz3g3w/xkX7eujqcrqdww0II96H+JeHvbdcXYH1lv4l2Dod1PY/kYPKtPEGGbDXfploGNBfQcxsLvuNAe0HkaYcLiVu2ww1Vh+tWWODG21Skq9Nc15rzi/TqNOHcQS/aW5bMqwnuDzU9CDINcuN22bD3gk5jbeMpKtOU6Kw1BOwI2oCW/wDL8TP/ALW+3qPK2+wf2OgPyPKinGvEaYf0KPMvRItgwADs1x9kWfcmDAMVMU5OyF9IpKm1KPReKfpxXztE5vh9HT0xA0jTLIgabaRRbjFvDJhLT2VRUa6qm40eZKh1hnY5mfOoQySdSKFWbZARACzaKoAEsQNlGw2J6AAkwBNDuH33ZAfjdszEk/V2w7ZvLUxrAMQBqV1iaecbtCCdi42NQaZgT0X1N/SsmuNziEmBlU/vmT7i2pzH2OWsvZVRN157fCk9Ag39jmNZsYmVHlW/SQCpb6tSOwgt/u1cg4XbqQzXPMcAEkG3cyQBqMoWCNPtTVrBYfIuoAZvU0RvGwjkAAo7CuOMVijB7iIHBUQpmSCNCTqfZas4a/nRWgjMAYIIIPMEHYg6VIExGIVBLT7AFiTvAUak6HQVxt4/NOVGJG6zbDD3Utp86w6sbphgMqLEifjZ5O4+4PzrnjcQFCB4N0t6AgYnQiWAGoWN501gnWgCh4ixuZVtaqbjAMCI9O57EHQGJ3qcdxJsWlQHlOlVfEdx/NsOy5V9ekgmTk+KNAYzaAkaHWrHGrJcIyaxBj2117TQBS4Zg2dbtu76bk6A8j03/wC9b2uDjDDNfctO1sbHkJHP/tpTKeGWMWnmB2tsIzMpUMCNYYMCJA5xtziKt8P8OKjBwpc6+tzmI6MsQokEj0j5xvACMcX54JukqgMBBIzToNeX6/pTLwHwJiLoBEYa1vLKc7bH025BA1PqYjUbEUa+gWsNdGMa1Plq+cKomSPTcE6SNQT0aSYWqn/qTHYt2S19WVhjbshWdQdALl25oCTJHwExtoaym5ZLvL2jgA/Gvhj6Lcsxd8zzS0BgA4ylM3w6MsP2ggbzob8KWScRh15oXduyhGE/1Mg+ddMP4LxDOHeCx3e/da5cUbwAAwOvLMBTZwDgAw4JL+ZcYAM8ZQAPsosnKJ1Mkk9YAAo6i1bXuyVHEK1JrJNDuO8VGHsl4liQqL9522HsNSewNJvA3hBzkoxzYH45dOKxKYVf2doh7x5Ft1TvA1I6lelMTRbSdlUfpQvwzwjybctrccl3bmWbUn8TVTxLiWvXEwdowbmtxh9i2PiPvGg7kVXrY/KKqzVGD5sc3/s/bsQDv+PTmaAYkxodp0qU+WMLbRVRVUKoCgQNABA/KpRq9Zr+s0Zf2fH4OrWwQQdQdCDsQeVKuCJwGI8kz9Hu62WJnKedsnqOXUR3psmqXGOEpibRtvpzVuaONmHcfmCRzrS24R0eqotwn0Xn6PivInF8Il2w4uCVykn2Ama89sJ5Vr1kkquZ2Mkkqup11MAQByAA5U2cExzXEuYW9peQNbboZWAw6gggj3pbxSi4GDSA4MjYgNMjsdYpmhZ3ZjpMZ0/pN4Z9XHuLOL+q+pGlzKPpFwHUFwGGHRt1UDKTtMr1MDjcM5LcDLAYxogjRQObRGnIEE8gelnENczO5BdnuZiBAJDsu0mICgR2rjh7oVXzbqzk7kwzFljrKkR+HKmErIVZWyjI6/HdY3E1gsRJIBP2UylTyEMOZE3PLdvibL+6kfgWYa/ICphrEEuwGdonsBOVJ5gSfmSeddLt8Lud9ANSSegA1JqSDha4eEJKMwJ3LQ5Pzb1R0EwOld7NrKABJ7nckmST3JJNaC452UKP3m1/BQR+daJiHJYBVOUxOYgEwD909e9SBjFEh1yRnMiDtl3LGNfSY/qjSZGYyGF9VxtydyBzY8lE7DroKmGDZ3LxPpAAmAsE89zJOumw00rbDj1XDzzAewCqQP8AeJ/moAocQ4UL5CO7EqM+YekKxkLlXaPjOsnQbg1Vw9u/h2gr5qQTKiSAIHqXfnynY7UZwmuZvvO34KcgjsQs/Or3B0BuXCRsVT3AXN+twj5UALlppm9YaG5ruGXeCNmGp07mIOtMnC/GqXVhbVxnXS4EWUQjlnMT7CT1AoFisOq424lo5VZQxI1yu0yQNgYyn3M60P4VijhnvraHplAnMyS457sSdz11oA9Cw3iG2wOdXUDQkrMSJ9QWSmn3wKscL4YMJeIQDyb8aDQ23GYgd7bSR+6YAkN6VXhniAm75V+2t54BU21k2yWEq7cgQCwJgHJ7U5XXYopiSrIxUbwCCQO8SR1iqVI60WiU7ML5a2FcMNi1uCUMjboQeYYHVT2OtdhXMQwQmlSy/wBMxhbexhyVToz/AGn/ABEDsO9X/FPEWRFtWj9dfOReqr9t/kDA7kUQ4PwxbFpUURA1o6THaf0aTqfdLBcNr9F2k4lj1s2muMYCihnhPhzBWxF0fW34aDutv7C/nJ9wOVVcd/jcULI1s2Ye70Yz6bZ9yDPYGmmoQT+jS1Puli+Gxdufca5aldKlW1EJGKzXMrWQtCb3AAvFHCWbLiLH7a1yG9xBqU9xuPmOdLl64rRcT4L0uOznW4vvMt3zH7pr0MUheJ+F+XfK22i3d+uZRoUuKYBXoGOZv5WBkGK2pXUsBiVSNSjqTzj0X5r1QNttkZlOgMup5a/EPcH1fzdjQjG8ZV3XyUNwoZJnKpAmBMHMA0MNI00NVfE+LZitlo0hmI+0DIAg7fakSeXIkUd4Hwu2qTz70+c4p2ruKfUhUU7QDPzJOv4Vvd4TiQ2bzTJEDS0YG8CU0n+w6VOL+IysWkEtMCNfyFC7X026oZIAO2c5dOsAHSgC5cs4v4Rd16xbn5Qta+Zi7fpHlQOWVp/qzb/KqV+zi1YZnt5jrAZzG+vwySYMKASdY2JG3/l+NaT6O2Z2BPeApj5xUAWrWKxKObj2QwYQcr/ZBJWFI3EmTOuY7QBXRuOa5vLuW22IYKVYDrlYwd9fyNckbHKsFA3ZWX/mIrtZ4hiVEPh5H8pI/pJ/KgDOF4+oQAo+YaEAKZ7gyND3j2FdsNx+7BWzbgsWJZtWEnQZRpMc82h5GhdrjzljFvLl3zKygdiXAAPYmr1l8S/qUKnclYI7FC1SBlCMOlx7pm686k6zzJrrw/wledVZjkBbzCDOZhEZJHwEgkyQYJ2MVnh3Cwl0XMRNw5lOYeoLBmSmhnSJGaN4G9ejYRxcTMuUqWGUg6eWQPUCNzuaAELgnhZ7Deq4SJzZQWgftI10J1uudgJJ0M6OeHv6e1X7vDxE0NS3BIoA7/ERctkLcEA6Srr9y4B7mG3U9QWVrtjiIyt5gFs21zP6sygQdQ0CR6TuAdNqBo2XMwT60MFDNMZCASwjcyWEb6DYQaF4q62IKWUcM18JcvFDKpaGq2geZJLEnTYCIildIUUtbaNaLSdWoo7M29y2hTw9aOJvPjHEZvTaU/Ztrt8zJJ7k1e8TcY8i0Y1dvSqjck6AAdaIWEW1bAGiqP0pd4QhxeKbEN+yskraHJrnNh/CD+J7UjfcdGLjVqOrJcyOS8l27e1hjw7wj6PZCtrcY57jdXbf5DQD2onUrIq63CFSbqSc5ZskVKzFZq1jM1is1rmrM0JoDNIPE8T5l+6/LOUXstv0fgWDt/NT1du5VLfdBP4Ca82t5hbEepwoiftPHP3b9aYoY3ZSYsYwFsa4YaBhBPMBU27Zsw+VMuMNtMOTJBAqt474Z9GxdjL+zNhUEklibXpYknfQ2teproeG+bY1amYvWVzNqwL4Nhx5LXf9pdbIG3KhnyAj5nN/2o9duBFJOiqpPsFE/oKXOFcQCAWGBBFxSp5HNcGnYgn2iKYcZbzIUElrgKKBqSWBGg/E9AASYAmrEHG3aSypu3CqsdXdjzgSBOy6AAdhVBvEwYxYttc29RlFJPLYt+IFGMV4XDWicS8mJIUwgO+UMQDGsAqFJ0mlm9dUsLWFtjQfHAYgbTmeYHfWeQO4ALr8buq31loIvJhNzTv8P5TRG1xCVzGCh+2pkDl6gRK6+8c4oNhcY9houWgc+2sqSd+U5jvr/auuAdreIdMq5bil41IkZRsTzDR8hQAavWM2o0YbMNx2PUdqr4Owr3fUMrMsekkQ9stm1HxSHBAO4XasYLEny12IjQ7yvIzzkQZrnbu5muaQRcBDCQQwt2/UNflB0OoIIJoAvuGtsFczM5W2zRrBHJoBOm8E6RAIcBx/lXcn2LhJA6PqSB/EJb3VjzoZcx/mo1u4MrhcyssQSsQ6g7EGDBnluKx9IBCMpEhrba6faWd/3Sw+dAD896qY3rKnSs0AVeJ40WrZY6nZV+8x2Ht1PIAnlQngGLW5jF3BQPNxlK+a5UgohI+ESWiYlBExoTucHtM2d0zmQ3rZ3AIMiFYkKJAMARVK5dd7mZ8iW7QzyoAJyOpQQOuUmTtFUqW1XcvBNySWZc8VY4kphrP7S6cvsNyx7AAn5Uc4dgFs2ktJ8KCO5PNj3Jkn3pN4Pxa1ad8VfJa9dH1VpRLizJ9UEgKHKmCSJC6TrRzhvjnC3RLP5Dc1vZVI/mDFD8m965sYN86x0tKnGnahF5Z9ctvdl3h+sgVqrhgCCCDsQZB9iKzNSJm1SsTUqboDU1mawDUIqnADni7ea26j7SsPxBFeeeeFUXOS5Ln8qkP+gr0Y0ncewPlOPuuTlPI7nJ/ENdOagRMNDGjyxa3lJraEPHXh84rDej9pabzEH3tIZN+anTuFrz3hPGAIVpjYgyIgwQQdQQZBB2p88P8AiAW1Fq8TkUQlw6wo2S5zEDZ9oHqIOrbcc8EYbGfW22yO2vmW8rI+kAuuzaRqCDoNYrSMuTwkVa1sUKnFsPYe3pHXaTp070U4Pwv6HaL3WZrziSrsW8ldD5cyROxaNzpJAFVOB+EXs4lmvOty3YCkRsbp9QlT8JQZXjXV7ZnSufG8cbt3Ip7sen+f9yDyNMp3xRRqwN4txl8S5toruBMxIBP3S3wjuJ7daxwnhd20kZAWdizEvtyAEAzpGk8zR3A2FVYUZmGhAE5YGik/CmkGGI3q6uLIEG20jXQ22Iga+lHLHToDUkAU8Cu3SssqqDPwFiDBAMlh1PKrGL8PXVuZvM0K5SMjiRzEi5I1A27Uy8PvBwDoQRI6EHmKLYso1rX4h/r8x+lACPdtXwIVbfTNmdY75SIMdMw9xVO5Z8spmVleQrZwPXmJmXEozSS3pOmsaHVmQZhmMKnInc+y9/8AtNXFu2imUqW5coI7g0AJnE8LKgKcrlgF56tIaP5C5+U8q0vp8K7EugAP8QJA/lDH5UZxvCoIayoGWQLZJKwYnJPwnQQNtwIkmgDYsXLjAq1zy/SUyfbIBIOYBZCnr9o9KAGzB48roTp0P+tKLWLoYafMf65Uji3e+yCn8Vzb2Uq4Hyq7g8VeSCxBM/ZAbTuCbfKgBzS3S74h4bndAGi3Fw3u9tAHI9zly9s1E+H57yyly2YMHR1KmAYZDqDBBgnnXe5wNjauy+a49q5bWBlRc6kaLJMk5ZJJ20jWlqtSLi4m9GUqc1OOaPMXx8MkiXukFiAdWMAKBvEQAOQAGwFcUx2a82a4jW9o9Ktb7CF1jXc8+Ua2+BXVGOwFw+lMzSzaBSbNwDNOxkga869as4izfko1q7G5Uo8T1iYq8p6mFjNK4i+C77JiVt2Wzo0m6o1ULlYhyNlbMFGbnqNdI9EiqV+0Ee2yqAMxDZRuCjchv6gv51bS4DtS85azvY0SsZy1KzFSsrEmIqRUBrDVF8AJXPFYVbiFHUMrbg/iD2IMEEagit1Fb0LeSJWM8M37RPl/XW59MELdUaaMDCvGvqBB29JOtC3sBWzPYfMSFk2HBYswVULlNAWIEkxrXo7VRnzMQqn4bQ8xt4LtIQdDADkjkchpqnVcnqsylFLEX+M21wlhbK5VgFmgBVLuSztHISSewFJ2CUwJDF7vqCaq5XkXO9u2AZPMk8pAZm8X45TcJIzltFXQ84jXToNdNfetuCcIIl31d4LN+gH7o5D3O5NNGZ0wfCBkXzXGUKALSjLaUARGQbj+L8BVXF4mzK28PaViGBkBQq5GB0IGkERMenXnlVr/ABHgfnESXAGhCxDA/eBBFdLHDFsrCgIPeWMCNTqSY60ATDAW0HYAT7dq1sYrU3bn7IGAv32B2/hB36nTYGbFjhYuDPcYraXUmcsgbgHl3adOWuq8rd8X7voULZtaKIjbTblpy5D3IABY+hvcfORq3LkvYTy/Wi+E4Fp6iB7a1pYoth7ukUAUcTwlANBJ7/5UqcS4WDeWGKLclXCgAl1WVJMaSisCd/SmtPdw0peJFKqzLAKw8nb6tg5/IEfOgAFxPhFm2pJRSQIDOM5k6CS0sdSKN2+BYK6uXDMiMgAHkkCIj47QOUzGpIneCN6V+JX7pAYukKwLyhiBOo9ewPqieW+kGu2KLEAILnNXU+kGPiLEenX7pY1nOLlk7Fk7Bfh2JaziFaCGDizcAOhU3MhnqFY5wd94jMQXTiePFm01wicsADaWYhVWeUsQJ5V51ZfyzbX1XGV1uP6vUQrhzLPPxEFRmMmTroSDfEPFS4qyUW1cRsyE5zbGUqysQwVidp5a6axrWc4NyRMXZAXD4FVZnIBuMzuzAQA1xizZASciydgfck600eELTMz3D8Cjy1P3mmX9wsKJ6lxypWx+KyLp8R0X36xzgSflT54Xuh8FhmAgNYtNHdkUmepkmTVqztGwQzCTLOh2rKiP9E/rUrBpK9jYzNZrSpVbsDIFStq0qWrASpnrYCoy1FmBxvXwqlmMKoJJOwAEk/hQ22xtWGuMIuXSXYaSCwEKY3KoESf3ascRcMyWuR9b9kQ7H+JoEHcB+lLfGeJPfvCzZE/jCj7zdZ6bntqQ3o8LK7MpvYUMKiXbhu3WhQYQbktBlUGpYxpAE/HTFaxb7W7IA+9dbLI6hQGPyYLVW3grWCUZyWuN6QJl2O8T8iYEDcnmaFYrily5nDk21BIyWzDQN5cazEEZY0nU00ZhvGXmBAuYm1bnZMjFj7DzAT8loPieIWw+UXSzbmcNiQIPIszhVnoeVUbbBM5TKFIJIgLrlb1EzqdE1bX1a8o6W8qgAgkgA8pOYDMdSBJJNAFviPE2vKqsl0ICBNo2zrpDOjiIXfRiecTFWuD4bKuWw4eJYoZt3Y6lLnxSefpFCrd0FYJAGY76CRyNWLIV1y8plWBgqY3VgZB7iDrQAw4THmYOhBg6EEHuDqP70bw16lHh3FPMPl3iA40t39N5jy7oGkE7HQE6aNBYzw3GTodCNCsyQf8AUa9CKAGBn0pY8UpmsXR1S4PxQijr4jUDqPz5foaXfF14i1c//G5/BfegBL4Fj3ut5T+WLoOVc75Dd0OolcubQyAe4EbMx8IYlgD5lq2dZUBnPaLhgL/Q1JBCXcyXBDgiQQdD7TodKLYDxZjcKIBXEWxoFuzngAQBdmf6s1Zz1/tLK20Lf+icTJhbKnlcF65nPvNnUbaGRt0FUcbw66hy3Qtu+FkOktbYdVLAZlnQqRIPurEph/8Axaw+16xiLR65RcT5FDP+6KpeI/GdvFoqYW3czghlvOuVFB0YZSczEryIAmDyiqRlO+KJaVsBYe6S95iWm2gT1EHXdoiBE6aATG1ereFrBt4HCo262LIPuLaz+deW3eGZvLwqznxDhGI3hvjYz0XMx9q9lS3AAGw0HyqmkPJImBkVtWQKlLpWNDFSpWaLAStWrGapVW7kkFc8ViQilm2A10JPsANSSYAA1JNdIoXx7FAWmQ5ZdWBLRkVI9dx50gA7HcwNNSCKbaRDA/FMc1uy9xtLl3lvlQfCgiZyg8tyWI3rtwfDDCYfzH1uvqeZzGAFHXUgDaTrzNU+NZRZN28rBSMlmz6vMuMwIVmA9Q65fi0110rjg8e99Rdvjy0shw0wFzoWV7nOFhTGumZgdga6iXNushe+NjvYss7s7a3CBryVTrlTtO5+0QOQAFHiVu0CZuotzNBXPbUtAGhDfjyOg1iqvEeLvdMKPKsqRLnQ6kAAjcsxiE6atMhDi29oDIEykiASMrkDXTMNvbQdqACi+HwwnP5ikRGmU/h8UbjMTB2ig10sjFShuC0QgZWC3FJCtkZTo0ApqDrmGlNnC7ilfSAOoAignEEyvczGA7Bgx0UHKqFCeXwKQTuTFAFXBWyxMgoDmgGM2bMxYsAe4AEnautq2Rm2Oq+rYann+H5Vqt3K6+ZdBjRQcuY6EwI1POu1kHKV0B9tORymdN9fnQBthrcZCfhckb6mVPzAj/rpRrh+Kz2wxJL2z5bk/a5pc6ag6xznpS8isNwCRpoRoSOQ5GKvcJXJd9QjzVKHTmAzIST0yuPdxUAM1i6WSQDJOYbctufQCg/ipg1t+htt05iOfvRPg90lB1jX3GlD/EeFW4q2iPTcZEMaHK9xFaCNtGNSAuWuBWMRfy3wQ1wFFuoSrq6yyQdiCC+jAiQoiq+P8KYrDBiv+ItKTqo9YAAPqtkydAPgzE9BV7E4Yo7WrnxpEkeknWVuJ0BIkEbEETKmmXgfiIORbuwt47HZbpAmV/fgSV7EiQNMJylHnLFF0k8GeZ2+M2jGZCD02n5Gstx9TK2VlpAgamTttT/dH0PEgEA4e8SVkSEfcp2HMfPpWnim7NxEGiKmcAbFmLLPuAsfzGt581xtipK6f5tRlF3TvmswF4F4cRjUe8YuFLpVZ0AhQVPItDT2ymOZPpgrzhZkFTDqQyN0YbH25EcwSOdP+CxfmWkuAQHRXA6BgDH50rWVnc3gWKlc/N7VkNS2unkXsb1K1ipU3AzFSKzUqQMRXG/hkJDOqkpqGYA5diSCdth+FdqXfEuLN11wdrd4N4j7Nv7vu3Pt71tQourPVWC2vctrM6k9SN/y4r8b4k2IvregiyMyWZ00lMza7Mwn+UHvRXwxxBUJs3FgOSVkaEmSya85zGOY9jTHiOB2jYFph6V2I0II5g9f1kgyCaSsOuZ0RCSPOhTA1Fm60lo01Fo9PiA5026kajeorJYLh77X1mSi4rnPEKcc4abYT6Oi+ls4DMEtjeSSAT+AOw2oLw/imIxlsM9kWySNHR1CiJzKSZcyREADf1AiC18QXRQd5rtbwSIbYI1eQoEADKJmJ2GggdRyoJOfD8CVHfmaX+P3lN11c+i2IyTAuEorEsdigDga6CCTOkM9zh5cEPplb0lSRIj4tDoYkdt+9KvEcCxxN52y5kZFVYBPk3LahLmmul7zhrtDRtqAU+CW0zMNCqgKDEE5USTG/UjsatYu6F3Okzpvy/E6Vxt4TNscriZO49JMSARtOhBHOqysGab7g5DNvP6bbQZDAsTLAiYkQdY2NABMLljNsCxPQ8x+On9NZ4hdhVc6ZWtt6eYR1Y/kp9warfSSQCNRuXHw/CRlU/a1gyJEA9a7Lh28tXuaqZygkD3MewqGAycIuAAidievWt8Uua9a6Zh+RDf8tCvC9+RruyKT/F8LR/MpHyqx4mxHlJbuTAS7ZJ/hNxAQe0E1Oq581bcAvbENcU4PbvgBwQwnK66Os9D00GhkGNRStxDw5et/ZF+31QAOIM+q2TrEDVSST9kU5Na9uevyj8K3FvWe/wDaKQhUcTdxTPPm4u1201hm8xYHpuFlvWmEFWzMM4I3hwSZiQK3s33xFpFIjEWpARiB5yEarbacpf0hhryIOXNIeMbwy1eAF22rxqCRqpiJVt1MEiQQaVuPeH/IRrikvZXV1bVkUbtP21GhM+oQTLU3CtePJ223XH5MZU7S1gPeW4VYW0bzApMMrLk00ZwwBA7bnlT3wLF27uHttaEKFC5ealBlKnuIoFwTj5DLautmtvCq7GSpOiqxPxK2wJ1BI3B9OUP0HFa6Ye+RPRLmyt2B2Py6VdU+Wi4W5yxXWtq47V3FXJwaf25Pq3MastZqRUiudYZJWalSpsBisTUisVVtgUuNcXXD2TcOp2RfvOdl/uewNUvDPDSim5cM3bpzOx6nl7dqpYe39OxHmn9haJFocmPO58+XYDqaO8Rxi2bZdjAUV0KilSgqEenLpekffr4C0Wpy5R9FZer9gV4n4ixy4ezrdumB2HMnsBJ+VVcBwZLKecikgDIoHqZoLZrrCYzPA9oQdYteF8AxzYq6PrLvwg/Yt7j2LaE9o71a4jgCiXGS4EWGdlYMV5s2VlYMk69Y5Dkb1KkKdqMclm98vZZLtIhFy+o9uXD5KfmC57q0HtPX8aIW20jSe/ef+tB7OOU3NYDsqrlLDNCToROrAsZNEgaCxYyCf9dR+elAuO4hAty0J8xrYCnKY+sLKIbbQrJ100POi+Y1Tx3D1uxJIYTDLEgGJGoIIMDQjkOYFAC6xm4YBkqVgAljO5AHIZt/auVkjMiOCrKWJVgVJ0yyAeXqInUUetYRLBkEs7aZmgmJ2AAAA+XITsK08Q4fNbV1jzEuJkJmPWwRgY5FGb2gHkKAA98lteQJH5gf2I9qmMuE21XlqJ7SdO2tc7eJAuhDmtm5spAIJgscrA9CTrBidNDXfEPKwNIYr3gH/X41AHPC47y4kErLEsurITBIKbupaWMazsDOh26tvEWmViCrgjMsEb7hvvD8iKCNhxGYHl+JETUwV0ksEOVxEkRrpK5lIgggESQexEaSnuAbuFYkMFtXGXzgsEbC4FAXzEBOo2JGpUmCdiSzWvb8Py9u1IJ4wGQLesLdEgEDKAWJ9Poc5d8onNuRpGoafDeHUIbi5R5kAqghUyz6SIBLgkgkgchAjVWpBRxNYyvgFFsgGf8AXP8A6/lW5FZpd434iZXNu1AK6M5EwSJyoDpIBEsZHKCZjJJyeBZuwt8S4V9HvNh/9k6l7JB1CTDW+2QssHoy9KbrmGGMwiZxrctqx7MVBP50qXrl2849RuXW9CZyoHMx6VAC7sxAmF5wBTJ4R4jmsi0wK3LIFtlO8rpr+FOy5S3Kxzja/uYc3oPabeF+JMVaxd/a2dJO7psr9zyPyPOjtLviTBOjLirI+stakffX7SnsR/Y8qNYDHLetrcQyriR/cHuDIPtVNIipJVoLB59UtvY818E0m19OWa8V+ZlialYrNJ3NzWaXvE2NZyuEtfHdE3CPs2+nu23tPUUW4vxJcPaa42saBebMdFUe5/vQzwxwxlDX72t66czHpOwHQAQPlTejxVNcvPZ0euXss+4XqtyfJx258PkL4HBrathF0AFLOLvri8TkZgMNZILliAHbkmu/U9veh/jXxjcDnD4bTfPcGWdN1Ut6UEggsfuvEQDVHAeHcQAot2XVPtXB5fmsdJLG8QTIkT6tNiNDW1JcnF1pvnSy9X7fBWdpvk1ks/Y9GRw2qkEdQQR+VTEYcOhVpg8xoQQZBB6ggH5V5zw7CrYxDZM6XSZDkurtEyl1WP1oGpBcEQy5dgae+E8UF1SDAuJGdRtrMOs65Wgx3DDlSEqOpishhSvgJXFQ63XtsysqNkVvhYNlDh3SGzxKiAV3LaSMrFwpLgtjzGDN1AI05TLHX51a47hhKXFEOWylxIJXJcIDR8QmImYnSu+CsAW9TrTdOWtG5nJWZxrnfvhFk1jG4xLSksf7yegA1J7DWl/EcRd7hDDKpHoXTMCsk5iDEkagDQBDqZrQqW8PdNx8xrne4O6sWGa6MzMs3GLJmJ9IV2ygDMQCpUxpHXtwvejiWpoAVMVwu5la64hkAZFEE+hlY7TrClQAT8R6gDUhT6tRm1kQQf8AOmtrdDrvBUOxdRMwrsF13hZhf5YoAWnzJAUkgai0Q7uAdszqCQDB1YE96pY65kYG4XT7Ft1t3YXMQMucrBLEKIaAcq6aauVvhSosLoO8kk9STqT3OtcruLsWwVuOhzAgo0HMDuuU/ED0igBabD3QmYumUEZxkIbIrAtDZokRMxrB25GLPGDhm86T5eovIBMgRFwAa5lA5bjTX0lROKukMVsqTZcGBdLKQSCGUSpYiNRmAMTvEnfDsSpS6PUFUHowgDMOxIH+t4aTVmTkPr8fw4MG/ZBIBg3EBg7GJpFXGI73Mrq31t46MDvdczpyPLtFVcIhhQSRmRbgjT4gC4+TEH+ftUxPCgxnMw5kAjUxEhiMymOakGs4U9QlyuM/hPCFrxufZtqVnkXeNu6rM/xirPH8McPeXFoPTot8Dpstz5aA/Loa5eEeNwBh7gAKz5bDQON4I5XBqT97VhzCs11AylWAKsCCDsQdCDURrOlUu8smt6/PEJQ142WeziYtXFuJI1Vh+tLeAc4LFGy37C+Ztnklw/Z9m/WOtZ4PfOFvthbhJQ+qyx5oeU9Rsf8AOi3HOFLiLJQ77qeYPKK2WrRm6cneEln1bHxXujN3qR1l0o/jXaEalIq+L8YgyG0jFfSWOaWK6FjHMxNZq39Kr7NX/wBIr+tpdfcwin+OxOffD2CQnR35v3HIdtedGOO8R+j4e5cEAqpyztmOij2kiu2AwS2bYRRAApL8YYhsXmtW/wBlaa3nPIsbihU+Z37A9qphXnZYU4rw95PxZbGnHHpS/O5Gf/D7goul8XeE+uLAbUBFVQLhndzrqdteZNPZoP4RvB8HacAgPneDEjPcdspjmJj5UYiktIqOrNvu6luN6cdWNgF4q4Ql22LpUF7EuNJJUD1p3lZI6MFNLvAr7pjFCvnthvJYMZZc1vNIO5GfyhrJ770/FAdDz0/GvM+D3DYbDi7q117Hq1MOLlq20/dBDKBy0idRVqV3CUWEsGmei4vCi6hRpAMEERKlSCrCdJBAOsjSh/8A5Ze2zWx+9D6//HP/AD0XqrxXia4e0115IGyiMzMdlWdJPU6DUmACawpzlHCJZpPMGcV8ODyg1sF7qHMWYjMwysrKp0VRDZsogEqJ3mlDF8XtsDActO6qfQVOrFmAC5TBg6wDodRVbG8ev4ww7AIf9ms+WBO0H4zt6m6SAu1WcPhAo6nqafgmliZNrYFOE4yTrowiR77MvVT/AJcqa8OsivMuIqLbLctQrqTqABodw0bqeY9juAa9A8O8TW9YV157jmCNCp7ggj5VoVL10gUH4xx5LA+85nKsxtuSeSiRJ9okkA2eNcRFq2zHly5k8gO5MCvJeL8Td3PNmPqiTtso7CTHXU7k0AM2N4w1zW45y8gJC+wUfEP4iflVWxj0ByojfygD8QNqC4bh9y46q2YsZy2l+KBGrH7CiRr3GoJguXDPCgVR5xn/AO2si2Osxq/z0PSoAE4niiKvqKoVIbV0n0mTz5rmHzojxZQUVFlbjMAp5odyyTpouYxsQCOcUU4hhEt4e4ERFlCgAUAS/oAj3YUJ8rLdUZvSEZrYI2EqHB6xKAaSAedSBrxtvKS0y7KQvupUiPxyn5VUt8XB1ohxPDG6qpALO0qpJGiqWJJAMfDG3MdaBYng1y3ujoOpXOvvmQwB70AWb3FgGBE/LcEbEdwda9A8NcdGIt6keYkZgOYMw4HIGDpyIYSYmvKPo8mQ9uP4m/8A5/vTZ4ET64ZGzBVbMQfTDHbucyadIbadcK0FKJeDsxv8QcJN+3KaXbZz2z3G6z0YafgeVbeH+LC/aB2YaMp3BG4I5GidLfE7ZwuIGIX9ldIW6OQc7P7HY9461FB8tT5B55x9V27OviVqfTlyiy2+/Z5cA8cEp5Cs1uuIBAMjWpS95dZrZAbxTxZkUWrQm7dOVQO9RuDJh8BcttLSjF2XRmutsyk7NmyhekLVfwthDec4y6NXkWVP2U5t7ty7e9MOMwouIUMgHmIkEEEETpIIB16U/XkqSVCOx3k98t3Z53MKSc3yr25cPkUeD8UuWVNu2qZUJhGN1iJ3AusxJGbMZIJ1pk4bxQXlJgq6mHQ6wd5B+0p5H8YIICzxHhL2WLtoOdxRNv3cboNJM6D7xol4cnzn6+WM3yc5f1elqkIuLcTWLd7MYFavOsahGJa3mAuf4gJ0H1i3LWvJsqoY/iI2Nej5aTfEvB1GJd2ErftII6XLJbUHkxV7cHf6snlpTR7p2ZaeQfxPHbVu0l5yQtyMoAJYllLZYA0ICtM7QZrz/wAZ8au4krlUi2JCqNW13Z8sjMdtJgTr6jV/huU4ZrGKdvJIDm56FezeGrEFRGVmDHVdywMh4Fez4YSMvmnzmgC3KEhmIAzDWVE6kDYE6VpTpqDdykpNi1hRcSBljuSoj8TRnBYTEXWCqpYkT6dRl0E5nyrz5MaYcPwrD2btwJbkowUGHu3PgQseZWWZtBA0EUT8MXRdu37ozQMtoZgyz5eYsQrQR63ZdQJyDlFbOXMckVtjYVeKeG3sW/MvAZZ1IaSO5XoOxNMHgbhLJbeT6WuOf6YQgfNDXTx7dPl20UAs91FVTMFmYBQY5SRPaaZMJh/LRVBnKAJ6nmx7kyfnVJy1aUZbXfwt8hHGbWxWE/xuz+ZaRFOUAuIBaSCF5dA067lhHwmgVjgd1szsBaQAkwq+Y0clA67axrGhr0HiHDWdw6uAcoUqyyCASfSQQVJJEnX4RpVJMBdN22r24QEO7qwKejVVEw5YuEPwxAOu01hUjqlnF3Bdnw7assLZRWZbVotcIBZrhNzM2blsIiIBgQK04g3kqhS44zXEUBjnBzN6tXltFDEQRt8qN47B3fMd1TzFYrlCsoYAKo1DlR8WY6E70t8YuLeJtAMHtx6ivotvmU5maQCQiuMqkn6wTAMjahKLa1nhtKVE7PVLHFgfNFk3FcKq3HUIVIzT5YLFiCTlZtACMq9aF4m4S1vLDsDmybDKVYS5gwMwHLXKQBpUw90qzKvquPlcudTqAJaN2zI0DQR0AirGFwcMtpfidhmMAsodoz3GOhOkAAcoHpUwZLEnM6cKwpe61zP60BtlsvNsrMEB0CiEE6ycw+yACGIwhiWuXGAZC3qCejOucTaCn4c3OrmKwq2rqquim0Ao3/ZMZJO5J81ZNaYixnRk5MpX+oRURlrxuDVmcr/BbVnEMBaWLozhsoJlYVkLESY9LCST6m5LXYXRadLmwSVfp5bRmPQBSFb2QjnRK+n0nDI6/GVS6k6QxWYPQEEqezGh+Gwb3hs1q2dy6xcOmyow9P8AEw5aKQZrJTThaRdrHAY64YrCrcRkcSrggjsf0NbWrYVQomAABJJMARqTqT3NdRSaeN1gaNXVmJbcCxynKhQquiksQSo0BIjQxUp1rNdT+oz/AIx7vkU/Sx3vvNQK2rE1muchsxQvgfCPIN7aGeLYH2bS6qunRnuQOS5RyorUqyewCVS4tw4X7RQmDIZG19LrqDoRI5EcwSOdXaxFRisUB5p9Fur56+u1eTzGNskMj5y7KylgZtmYBWNjIBBAJ8B4scPbVV+ssBcwBVbTou4C6KhUaAAxH3thTdxHhaXlAcaj4WBhl9j0MCQZB5g0n43wU6zoL6Zsy6w6yRPpZo0IzShBmYUaUxrwmrSM7NZDJgPE2GvaW7ykwTlJhiBEkA/ENRqsjXeqngu2fo4c7uS5/mM/3pRxOOa2ypfBGYlVa4Fth4jRlfL6u0Q0SvMCwLV1QBaBtqOVm66HtlUBbY+c1eMEqcoR2tPuv7lHjJSey/oHeNWs/EMKGMwxZVj4cttmLHq0iJ5D3Ms5FeeDEqLqO1y4LwBVS7sHMjUKDGcxPwg11bHuT/7k9M1y6qGPvLmn/dNFanrxhFbFbtu37BB6rk3tfoPOIxSWhNx1RersFH4mh2L8TIo+rV7hmNBkSf4niR3UNSbh8OyE3Tat+Yw9Th1zQdcoZlEKPflJ1rNi691srC4sxAt27t4ATI+utqyLMa8xpqKyVCMc2Xc28i5x3jV1yFuXRZQgsVRskhSsKXkOZY6xAIDAjUGqLcTw6Wylt0MCFS2VOmkKoB3IEQKNWfDdwFTbX+Jr0AnlmlWZ3aPvAe4ozhfDiDW6xun7sZbf9EnN/MW7RV+VpxWBGq3mK3hnDNiQxTQZybl1gcubmLSkAvl0UHQaakkEEjicKcLfwy5syPdGclYYudFJM9cvyAAgCr/Bx5eKxNvYF86//IAxj5k/hXLxvaPkZx8Vtgw91Mj9K3hb9TGnLoyS8Vh5mMpPknNZr0YX4hwzzCpDFCub1AAmGAka9wp+VcrPAE0ztcuHqXKflayg/MVfs3w6qw2YBh7ET/euk1zFKUeaN2TxNbdpVAVQAAIAGwA5VmsGtwKpmyTUVkipUmpSA0qV1qVGoBrW4qVKvEglSpUq4EqVKlSBDWpqVKpIAT4rP+Du9wo+RdQa1wPBLBtqTZtZoHqyJm/GJqVKZbtoq/yfkjH+8+C82BcFwOzexeIt3UD21W2VQlsqmTqonQ6DUUwW/DmGAjyLZH7yhv8AimpUo01tVUl/GP8AqiNHxhjvfmy1huH2rf7O2iR91FX9BXepUpNjBqBWRWalVAWsS0cSEc7Kz/Xcq/4kH+HuexqVK6cv3KHCPmJroVOLM+FzODsT/wDTX8hFFhUqUrX/AHp/5PzGKX7ceCJFSpUrFmhg1KlSoAzNSpUqw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6" name="Picture 4" descr="http://www.netanimations.net/Animated-gif-spinning-question-mark-picture-mov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352800"/>
            <a:ext cx="1762125" cy="2990850"/>
          </a:xfrm>
          <a:prstGeom prst="rect">
            <a:avLst/>
          </a:prstGeom>
          <a:noFill/>
        </p:spPr>
      </p:pic>
      <p:pic>
        <p:nvPicPr>
          <p:cNvPr id="18438" name="Picture 6" descr="http://img3.wikia.nocookie.net/__cb20120826155628/adventuretimewithfinnandjake/images/4/47/Poo_brai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352800"/>
            <a:ext cx="3810000" cy="304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The story continued…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/>
          <a:lstStyle/>
          <a:p>
            <a:r>
              <a:rPr lang="en-US" dirty="0" smtClean="0"/>
              <a:t>Athena decided to punish Medusa for her bragging. So she turned her into the creepy creature we know today…</a:t>
            </a:r>
            <a:endParaRPr lang="en-US" dirty="0"/>
          </a:p>
        </p:txBody>
      </p:sp>
      <p:sp>
        <p:nvSpPr>
          <p:cNvPr id="3074" name="AutoShape 2" descr="data:image/jpeg;base64,/9j/4AAQSkZJRgABAQAAAQABAAD/2wCEAAkGBxQSEhUUExQVFhUXGBcXFRcYFxcUFBcYFxcXFxQXFxcYHSggGBwlHBcUITEhJSkrLi4uFx8zODMsNygtLisBCgoKDg0OGxAQGiwkICQsLCwsLCwsLCwsLCwsLCwsLCwsLCwsLCwsLCwsLCwsLCwsLCwsLCwsLCwsLCwsLCwsLP/AABEIAQwAvAMBIgACEQEDEQH/xAAcAAACAgMBAQAAAAAAAAAAAAAEBQMGAQIHAAj/xABAEAABAwICBgcFBQcEAwAAAAABAAIRAwQhMQUSQVFhcQaBkaGxwdETIjJy8EJTkuHxFBUjUmKy0hYzgqIkQ8L/xAAZAQADAQEBAAAAAAAAAAAAAAACAwQBAAX/xAApEQACAgEDAwQCAwEBAAAAAAAAAQIRAwQhMRJBURMUIoEFYTJCwfAj/9oADAMBAAIRAxEAPwDiNKiXZCVJ+xv/AJe8KTR2Z6kwa5LlNpjYY01YsFjU/l7x6rYaOqH7PePVNmFMLYApbzNDFhTK63Q9Y5MPa31W/wC4bj7s9rfVXK3YiS0bEr3MvCC9vEoZ0HX+7Pa31Wf3FX+7Pa31VwuKsLNCsc13uZ+EatNH9lO/cVf7s9rfVbDo/cH/ANZ/E31VycZRFB+CF6qfhDFpIeWUcdG7n7o/iZ6rP+mbr7o/iZ6roTCpgUv3s/CC9nDyznJ6LXf3J/Ez/Je/0td/cn8TP8l0gVStvalb72fhGPRx8s5oejF190fxM9Vj/TV190fxM9V0oOWlapiu97PwjVo4eWc4PRq5+6P4meq0d0fuBnSPa31XS2OnJa3TIx/VatZLwjHo4eWcxdoesM2d7fVbM0JXOVM9rfVXK7o44KGmSEz3Mv0d7OHllZb0aujlSP4meqlHRK8+5P4mf5K62dwTtTWjUKVLWZF2QL0kV3ZzN3RW7GdE4Y/Ez/JJV3N7Pdcf6XeC4YqdNmlku+xNlxqFUEWjolE66GtBmiQxNlybC6J6NRHUHoBrETTMJMkPiOKFyiaNcTnmkWtiiKcpDgNTGlYicVtRIOSGpAnamNpRG0Jb2GxRn2akp0UxpWYdkirez2EJE50MQtotJRTaRTOlYgYhYqUeCS8htgXs8FGWoqsxQhhyXKRxC0LFSlIRjaCmbQ4Luo0VUhqqV9MnOUwFpK3/AGYjYt6zGxBVtpQ7rTgrQ+3nw4LR9jwW+rRtoQW1tBT2hAAlRGz3Lwt3IXO2DNWhjUe32b9+q7wK4Eu7Pofw3H+k+BXCV6ehe0vo8zUKmg7RjJLuQTMUkHoP7fIeabQnZZfIbhinBAppKJ9FxOBHWjy1eaEtTCaRDToOETjjiBgO4ol7oHuYndtbnmM1LTUjKA4mTOPKOoIHLyFFoH0cwud77jy1oJ7MlZbClJjHx8UssbCI2wZn67FYLVnBIyzt7DobB9C3OwGEztWTgR6pVc6dpW4h2LtjRi7nwHNV+76Y1nH+GG0xsgazu12Hcp1jnPsMUXLgvFWiWqLVVMp9I7gj/dJPEN8ITSx6QOwFVoO8twPWMiexBLBJBPDJLyWUWwcMlA6xxwRdhWbUEsMj6wI2IxzFPuidyadCptrwU7KEJgylOEYnAc9inu7LUe9mcEifBalJqwXl7CkUll7ZU9VkKKESN6j1KhJhS3FHZsUlo33giXsTOnYHr3FvsRCgqUwE1qUUFVppclRqkLLsw1/yu8CuCL6Av6csd8rvAr5/XqfjXal9f6TarsNdBZu5DzTWUs6PNkv5DzTn2aoyv5sbgX/miBzlhqJFutSxLtHSiSUWplbMQFEJrZhJmzYoOtKc4L3SC9/Z6bdX/cfOrwAzd5D8kdYUwqt0jY+tdua0FxGq1jQJMADukk9aTiXVPfhD4R3E3tHOcSSSSZJOJKPtbQuGWHdO5OdG9Eash1QNAidXWBcTsBjDvXr/AEpToODWND3NOJn3AdzQBjG3Z3ql5FLaATy9PANb2QBxcEZVoRBnNS2evWBd9nHFobqtEYzPwjiThiobZ5qNIY06wOEYg+iS0+Q46jsw/Rd8aLg4ZZEbx17VeLW6bUYHNMg5ehVN0foB7sap1RuzPoPrBWqyt202arBAGP5kqPL0t7AZ3B8cjSiSIIzGI5jEIrSr5rVD/UR2YeSTm790hp3gHjwU2jaj3GqKhkh7omJjWIOXJZF/Fx/7uSuD/kYrBRuaiLmBmViiJCyKMsjpjJMmMDxO3aFBTYt5hPiC2aVWlBVGIx9U70O8E5pc9wosAvm/w3/K7wK+dF9JXTR7N/yu8Cvm1eh+NX8vr/ROofA56OVdUuwmQPEqwMuGbZBHXKrvR/N3IeadOYnZ0usp09+mgmpfiPdZPP0HqljtIOnEN7CPNTPwUVSnIQRUUHJMOsrpr8Bgdx8t6b2yqDmEIyx0i+nAkEbjiPyWTxXwAnXJf7FspraUWtJIaA50axjEwIElVbQGnQ50VIbucJjr9VaLu5bSZ7SpIYNoEjHLAYnqXn5ISToJyBNO6TZToVHBwJgtABBMu92SJ2TJ5Lnmgq7aVRj6oPvSGgRgIIkzhC30xd0qtV/stZoOOq6AeJaAeW3LepNFWjq9fVaMdUgDdAMq3Hj6INPuC+ToXSP29taspmtFTGGsYw6rNUAMwGI+sEo6E6NMV6rqohrYa0M+JxIgAOyOWIXrCjNwGXEEQP5t+rGGAjVxA3q0u0f7Fr/cY2nrAtLc3bQSNhBgQsyTa2MjFV+zDXRiSonXM8GjvQT62ty3IW4vNbAZKBxKYY7GFJ5qPwyGPID1KdaLuA57yNr3x2ylXs/Y27ifidqzvEkADqB8VNoYwf8Ak70WpA5KcW1xwWCrS1hA8/ADioXUiOBxntdntyH0VK10iN+CirVfZwIlpHuncT9eI2oqSI0SNWHLDN2yMOPFbFbRxA8IdzsVPWcBiUHXYTO7x4+KF7hohu6wLHwfsu8DgvnNfQ158Dvld4FfPK9H8f8A2+hOo7DTQboLuQ81YmuBH0VWdE5u5BPbZ0JudfIo0z+CQUaModtOJkI5gIXicVP1FLiL6tNRtpb460dUaJyCGrMjZ3lGmLaJ6NJsYZ79qH05p6u8Ci5xIbGAJzAgQMso7sUFUFQfaAHWI70HWJGtgDx8c80yGNXb3FZJ7cAJcZnbv85Vl6E6WNK5Jl0upVabTi4tc5o1T2tA60D0a0Cbupqa4YIJLyCQInE9ib6FtjbzI96TJ2wDgmZpxUWu4jDjk3fYsXR7S1V9w0VXOc2SCCSS0RrGBkGkgA/U3HpDfa0NBGrGMHOdh3pHoS+a4YgTwGJPmnPSLRHsLcVSXOMgPDRGrrAkEnYBgJ4rzpSlNvYsSjBqyuXF19kdfojNB22s7WOTe87Oz0S51o4Bjohr51STHV+e5WG1hrQBkPopTRRkmoxqPczpWtrBrd7mx1EFG6PZEDdP595Sv2oNaniAA9oxMS6ZPYB2hH0KuZ35cl0Yk83UEhw2osVxrgCciCOaBbWUzKu/rjvKY4kpm2uJc4OgRAECOobvzRFS6a0AnaYAGZO4euxLLoMio/VdAOD3Ob/E3lsGQJ3oawuNaoXPLZiGDIAbhJ+p2pdVsbyN8T8WG5vrv+slpWKy929QVDKXdHIGvvgf8rvAr54X0LefA/5XeBXz0vR/H/2+hWfsHaLOJ6k7pVAkejTiepNKZVOVbjsDqI70dU1sDkPBaV6rdbBCUK8bBkp2P5qVxp2WdW1GKjxP5QtmYhebSk7SsVKRAMSu24BshrmmMdYYfWaSX9YGQ05kp7AwGr3DzUNvYBzTDQNvEnPHcPFNhJR3YrJFy2Ra+hNrNvTYRDYqSB9p3xDW6g7D9FjpZTAex4Ea7QCBkC0D9P8Aij+ibgKdH5sf+Ug/3KHpSyabj/K6f+3pVPYp3K5BRVbEXQka1cbmnW7wB3kHqXZNF1pYXn7RMcpIC5F0BpS4b3uMcmN9Xn8K6m+sGsaBgAQByEAJmPaTYnPvSKn0qoTTqjax+uOs49ziqS29dTMtMeB5q86WOu542VGOb1iR4Qua0nEmDmp0rbHrhFr0UwXVRoA9xsE7McZE9as2laIa4RuHdgO7wQHRegKTGTgXuA3Zn9T1JDZ6ZeHEvOsCfenMfLwiMPBAn4ByW9iwNdC2NSULUr4rwuUd2Io9pG1bUZqyRGRE4dW0JToZ76OoahAa/wB0ZyHEa0O1gI+F3IhMnX0LBvWkgmJGRjETgY3IJPbgJRGrBOOC1Lo2oBl9xUgcDtU7N6Sa8PuP+V3gV89Lvtz8Dsfsu8CuBL0vx3Evr/SfP2DNHDEpmxL9FjF3UmbGqvI9xmFfEmpsUoWtPcpmhIbKETUHR+oTBmqR+iAbyRNEjYkyQcWYq0gsaGbgQiHif0WmgMZ4nxKy/iwk9x9obBwG53g4eUI7TdDWp1sNj/7CR3tCg0SyST/V/hKduo65LP5jHaCPNLYmUtyHoPo3VaHHDVYB/wAn++7sBA61abxn8MfWRClt7UU2ho3fqVJd0/d5D0VKi6JpTuVlcvKIxO5wPU4AeiqrND/+S/drE9R97zVvv2SXAfabA5wI7wFXrq/9m0uPxuwA4gATyEKSaaexTjnsSVLsuuqFNhwY4ExBxiTnhgI7SqlTq48E06PEm5aZx94yROwk7QkLDHYtjExstAqn2TDw8DA8lC65Inh9Y7kPQrtNBoaZOsJG2ZAAjbmTuWNJtIOpgGuwnIyTJ4Rh4IE96DjG0bPu1q2uhIMCRDSBqk/awGPb4qMvTaTMqhmLlF296q6+4hbU7yChlis2y1XNxLHfKfArh66qdISxwnYfBcqVegj09X0SalcDTQdOS7kPNPKdsN6rui7o0y6MzHmm9DSrxmAnZYycrQzA49NDSna7lkUCt6mlGtptfEl0gDlmoKOmZOLRHNTJTfYe6JRRPUt6TSCmLXMDdc/DGtPDNLhpqmTg0wgTcuEbwZruIa7ZgUdoCmAAevmgdJ3LAwwcXNwHmp9E1IY4/wArJPkur4ncMu3Q63FQFxHuzh+KPBqsOjbQe1c/YCY5knLqQXRO3NO1ZIglocesSfFOLPBgnaJPMo4xWxJOTtkofv59WalqmW9SDDp1vreiKxwA6u4pq4FMUX7YIO7wzVA09TLa7hMjNvI4wO1Xy+9Pz8FUuldHFjxtGqeYU0+R0Afou2bhs5Q+fwlJadPgm3RqrFccGVe6k8+SDobwED23GdwanTIOGG1efUdMnGN41vFMKpETt5JdVcdi5OzboYWb2VCC4S8HIkkcwCd0rW+oMbngI60tLyobhzjmZXKDvkYpqt0aVHTkh3VIUD6hY7Acwt21mnPA93aqemhdk4rGDyPgqYrs2j7pI3HwVJVGnrcRqewXYMklMxTwQ+gKuqXYTMeJTurWBGIHBdlk1KhmCK6LILpv8OkN2v3lqGpMkppYXB1ctp8Vi9rYAlomc8ZSVJrYd09xjXaDakbSyFWKdPGE/oXJ1GwNiGv6mRgSZx2oMbcbRsop7gWkM2fIP7nK0dH6Gvq0o/3CNb5GiXdowSP2LXtZI990BpmIAMkkdfeug9AdHS59U5N9xvVBd36vetluqFydblyNOGBo3QpXNybuiewwFl+H12L1Id58IC1ImbIaQ75+u9T1Ri3r8CsU2Z7hgPNbuGPIeSNLYFim6bj1D/6CQacph9E8MR1YnzVnvWYN5gd6SVqMsI2T9eBU+SLGRZT9EO1arjup1P7CoLIT1KUUHNq1APssqTswDTP6LXRrTjsy2YpD4KCStWblnsQKiYcVu6qGhEo0Ce9nK09jip7Wu07wpBcMnauto2hXc2oKDfQjBWS8DGxrHPIbUBcU2asyOG9HDIwkhfSqloIzEHDZ1blTFca1MRPAqnK7T9ybU9hloV0F3IeaZvrILo86C4GMQPEp26g05ARv8s0OVpT3HYIN41Qsp3hYICJfd6zdxW9TRoMHLhnHei7XRzGneePolylDkdHFN7EVCtLYxPILepblybUqXBMqVqCNimlmS3GPFtyV7R9oXVAIxazVaN7nEhvmF2TQOj/Y0mM2NAnicyes4qndHdE61yDspDHjUqZDqb3uXRjTwj6xT8b6lZDme9A1Maxnjh4eqJZT8FvTpwFsR+ackIbIKYWoGfV4KZoyWA3GOH15okgWwG6ZOr8wSmpTweOR73+qevpzB4yljBIeI2A/3+iXNbhplHuacV7mcP4TyMJ+Kn6pK12qBBKs2maJFR51T71PV3ZE9uxJaWj3HYonS5KU9hVSbiFlzZOOxNTo0jcsGx3jsKz1EGlYqpU8+II7Qt6tvqwZlMhaNGRKhubaRGsF3qWw+k00i0PgzEDdvQVxR1mDVyaXE/8AX0U9VrjhgpKJNPMgjHCN61Olsd07iSvApiD/ADfWKp6tt7TknVEfEe39FUl6Wn4ZLquUHaMZJPV5pgaJ2BRdHGAl8mMB4lWCnaDMHJBlydMh+mwuUExSLmoyAMuOITWjf4CVrVo5TC1NqNhSW4y5RXGMojO10gMs03oXbYkY8FWaNjMYq1dEdGirV1z8FPAbi/M9mHap544tnZJuMbZdejVj7KmwEe84l7+ZxPZgOpWMu7fBLbOrEkcvrsCLpEkzsCoxs8qXIQXLR7s1ox0kla0cRJ5p9iyRmY4Lw+IdXgtSYUjGx9cFpx58AHgPJB0yIdhuHd+amqHByF1vdPzHuAHkk5ZBRK9pC9YawZq5CHTlLoMdkdqla63qYMEH/qe2e5VbSteLmsRmC48ZAwWdBgwNXPDZMZ5KdxVbj4q9yyVdHt4jsQVfR7BtTShaVHjDHDDltHP62oC6tnKHJBwfOwcGKn2zR9pC1qIORajato5CvpauayL/AGUIXmyJ3HkULfWb4GfJMjS2gDrUNShvdHanxm7DoSVbaA7aYPgqGuk3diNVxDth8FzZeno5WmQ6xVQ10Axxc7V3DzTlzXTmQk/R+sWudE4gZdafftBOY+u1dmvrK9Ik8SMNY4xMlFCiMJJQ1K5eDEYdXqmIrOj4R3eqmm2itJGtzXDGe5OscBw3ldD6K2vsrOmMJIJPMuJPiAuX1bj2lUAwA3DDZjifrcuu/tNIBrWQQAAwTDdWMDOZ6kMlSIc0uphluWhuJgT9DiUTZ3gdrHYMGjvPXkq7dXJJJOyY2AYAdSza38MgYcdpk/othKiaUS0Nq+67kVvakavX+aR2Vz7hk7QD1kJjoirrMB2T5NT4zsU4jAUvelbVXwVq+rigNIXMFG5JA0TCvmOBPelj7mKQOOJce8qKrcxrfIfNLqN2fZNAxz8dilyz2GQic/6TXurdviRIHaW4mOcp10Z0ucIkzx28uxIenTNWqypGfuuBG0SW5cNbsQehr7Vw4mN43HwR9PVjTQ6G0nFnbtE34e2C6CMjlieSWaYeGuluIOJx2/axP1iqfU0kWUTq7RvjZ+ZWljpttwBEgzqukydYYHhjgetTZU5w44DjjqQ1ubw7h2hLql0T/L2k+SIfa70HXaG7O9SxUSuKNal7G7v9Evu78/Q/NQ3VQ5lsdaXmScQrMeJcmvYOGlvdI4HYN3Nc8V0e0weR3blS16GmildHnaxttBVg+CYTMXZ3DvSm1MIsVE2cbZmGbjEObdO2BEnSLg3Id6VtetnPkgdaU4JlHrSS5GmjsMVftFuJpsBzDcfLuw6lz+2fqlo2CJ471b7HSAjPPapc12Gl8RpVGBxWn7RGqOBHfPohn3IO1RGqPrxShUkPaV2dWOvsVk0OC2mBy8Aqzoe31jJyiFaKboELoypipImrVsUo0jce8EVc1Q3E9iTXVSXA5LXMCj11Wxd8qXWt1DMDjrEIytiTxBSWi4AvB5gcdg8exKk7G44gvSGz9rQfOLgWkHc7HLtjrKorX6jgSuj4Gg/5m88iqDp6zLXF4xacT/ScB3qnSy/ozsqr5IKdpPWGMcowR2jrzVicpntVTp1yM0ZRujIT54dqQcMqZeH3JiZPall5ccUK+5JA5ICvWU2PDuUudIlr15UAKjbUleD1So0KcrJ3vwPJVZWCrWwKr6fhVWR6p3RNbqYuUFAqYFG+QIPY3puWwJmVoWysEFCHuFi6JIKb6PuyBBKrzHIplQpc4Jj4TLVTuuKZWhGBe5oE5EwqbTrlE06h6lNLENVM6TQ0vSAjXb1EJh++GRg4d5XKRXIUrtJPG1K9F9gZRidPNYPDnAzAmSk11dYhJ9F9I2ik9rziQQBGe5QP0m2ZCW8crMhBFiovMifqUovbjVecMj9FaUdLBx7lFe4mc9/kVii73DSpnn6SIGqPhJ1uMgEeaDvWh4M7RCiuG4YIRtYjBOjDujG+zF1zo4TAWaNhqnPLs/NMa2OKX1qrtpPLYq4ybQhwSewe8goOuwHJa+0lRFxWRjQ5yNXFeYVE96jaSmUJ6twmpkUkTZxMJSmYxOd3RJSUoUDStw5GxcXsEMKkOSiaVsXIB6exo5T0TvUBWq6rMUqY0pkIum9JKb0dQfxSpwKceSxkKchRvpLajXUz3hItpjmkwXUhYbU2LNUoU14RpWKewcAiqN0RgT3pYytK3DihcPJqY3/aAUDebwVBrlavqSFkYUzW00RtuDlKjqOWtSntC0CekhLvg3pPhZ15WKbZWH0iF2xu9Ebws0wAtahUbUQHc3qpWmVSqlqZAnzcoyCtgVovIxVkoqKT2oQy8soJTaCDVCx7UKBeXUd1sIbVCm/ahvQK8s6UasskNKV80bSiP3kzeewpGvIXiiw1qJofHSdPeewoepe0z+hSleWLFFGvUzfgZNvGjb3IunpKntPcUiXlrxJmLUSQ7qaRpnaewqE3rN/cUqXlyxJHPUSY0bet3nsWDds39xSxeW9CM9eQ0F4wbe4r37a3aSla8u9NHevIPfcNKjNwEIvLelGerIJdVCGXl5alQEpN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https://encrypted-tbn0.gstatic.com/images?q=tbn:ANd9GcTyNM2nnZVGSZg5WOYEZP6c1P_uxs7T_zVmgbn2sdSKHz0QW3n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1800"/>
            <a:ext cx="4724398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791200" y="4724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Athena </a:t>
            </a:r>
            <a:endParaRPr lang="en-US" dirty="0"/>
          </a:p>
        </p:txBody>
      </p:sp>
      <p:cxnSp>
        <p:nvCxnSpPr>
          <p:cNvPr id="8" name="Elbow Connector 7"/>
          <p:cNvCxnSpPr/>
          <p:nvPr/>
        </p:nvCxnSpPr>
        <p:spPr>
          <a:xfrm rot="10800000" flipV="1">
            <a:off x="4648200" y="4876800"/>
            <a:ext cx="914400" cy="762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went from this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4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21506" name="AutoShape 2" descr="data:image/jpeg;base64,/9j/4AAQSkZJRgABAQAAAQABAAD/2wCEAAkGBxASEhAQDxAPEBAQDw0PEBAPDw8NDQ8PFBEWFhQUFBQYHCggGBolHBQUITEhJSkrLi4uFx8zODMsNygtLisBCgoKDg0OFxAQFCwcHBwsLCwsLCssLCwsLCwsLCwsLCwsLCwsLCwsLCwsLCwsNywsKywsNyw3LCwsKysrKysrK//AABEIANIA8AMBIgACEQEDEQH/xAAbAAACAgMBAAAAAAAAAAAAAAADBAIFAAEGB//EADMQAAICAQIEBQMEAQMFAAAAAAABAgMRBCEFEjFBBlFhcYETIpEUMrHB8AdCcmKCoeHx/8QAGAEAAwEBAAAAAAAAAAAAAAAAAAECAwT/xAAhEQEBAQEAAwEBAQADAQAAAAAAARECAyExElFBEyJxBP/aAAwDAQACEQMRAD8A8Y5AlcPQYhSFVJGgGuA1CCJV0jEaibQAqh+iKwgH0wtLfQE0SUMi9mnHYkLlsCSUaETVZNGOWAPUJVg2kQv1SE5ahguSm5YBc2GLO5kVNgrFhF5JYE65Mert9harEGDlJjUcPqiNlQtGEmzAllWAYEwlWRCVoCbdUW8tLPnglXWksJJdzGiMmx6lPZG5NY7MWwYI8awYzZpgZW+QrJjtsBOcTSFV3CIeNQPTDiJRocIDCgC9g1b2EVqLgSriTI8u40622CssCWdBeSABuQlqtR2QTVXY2Xyyukwa88scjRJRJOOAtayIJBa4mkvy+3kvUYjHCItXORaahiGnRWT1D7GRlLq2L80/1P4tf08uz+GEhDzFaL5bKT9n1/I5CeVv1RN2KyX4lZQmV1+maexZObT+AkeWXUJWV5USRPJYajQ9cFc8x2Ll1FmJJmEcmJjIRLZgA6AtAI0YZgwQCsE7EPyQOVZcoP0oaiwdeA/0gZNxuitjIWZZpVeYSMF1EVERsjkwCamK6uzlXq/4HeUo9ffmTx06L2GrmaVtnkjFGsBIoK6JE1saisvfotzJm+iIq4nRHO77/wAGauzol7v56IJp1nPosfkd0HCZ3Syo7N9SJcvtc5tmRUxqfkMVVvujutF4QeN8ez3LJ+CYtbPGRXyH/wAf5+157p685j8r0YzTHMvbOTsF4GknsxW/wxOrLis75wT+occ3qNsLvjchVp5PfP4GNRU03z5W+/mahqG9ksJeQ9L0aqhtjf5KviWlw8osqrGa18MxHzfbPqOdibJWRwzTRqxbRtkEY2ASNYIIkgDHEhJBGwMp4GDlaGK5MxRJRBmKkSyZBmIEtBKzFEkkBIaueIP2ZzU3uXfELdsFHJjjbxz0lEmgcWSUhVrE16m+uPVrJBfyO6anO76f0jO1fM01w7S5/wC5/wDxHp3A+GxjCEUl0Rxvh7S881LGy3X9HpPCktjHqunmZD+m0iH6tOidMRmCIZW6XenQhrNKt9i3kKXiTHm3ijhK3lFe+DjZy5XhLH/g9g4no1KMs+TPIuKS5LZ1vDw2k/TyZrz8NuE0+mz8uwXUT+0r4/55onKUsefsXIjonqcAWjLZPO5jZoxaNMzJtDJBG8m2RkAbbAWIKRaHAs+Y0maSCQiDMWlNhYxMrZIaK2iN08IhORWa7Ut7ID5m0DVW5YqyWdzfKxWumRBRJImqwkK/86slWMoqbLTR08zUV07itTXz5vqW2hai0R17dPj4dRwuEa4rLS828I6XhWuqeFGyDfkpJs5CPFdPFffyt/8AUVWv1ektzyLla/3VtrD+NiPw0vfN9Pa9NcvMaUzyDwhr7oTiv1Ep15/bPMtvRnqmknzJMixl3xnszOwrdbrYx3lJRXnJpIHxzXKmLbPJ+Laqu22Vtrtsin0c1CtemW/4K551Gf69KlxSieUrYNvbZ53+DyXxRHF9n/Jo7Hwz4k0mPp1QhHt03/Pc43xTNLU3x/68r2aT/s0nOF6VtNrXqOU3orI/411GIST2f5XUdhfRtfUnuhFLsWFMH0e67MBdXhjjGws0SwYzZSaFOQFzJ3IAVCTUiXODISbDD1ewQVIyMAkYgxtZBE843INieqv7AUm1HXa7bCKlybfmwksyYWMUhWunjjEYVs3v54M5m3hE5bL17Z7LzIahuT7v89fwYpeQCc9/NhK4NseCVa8O03M0dZpuCxsjjo8dSg4Ztg7Dg13Qjr07eeN5cZr/AAndGa53KUX3itkjpvCPhrTwm5W4nXix8snZzb45Y4zvjDecLqd9pK4TW6THqdHBdIr8B+7XJ1xl9uIfAaq7HOhShB7qLUsJ59TruATa+1hdfWsAeHTSkZ362/X65L+J9BK1PGey6Z9ziNHwCvT3q76UrnzQbjOtSa5c/tz0znffc9WmsoXnRHrhFS5GHV304nTeGq79R+oen/TrHSDUHJ+bUdjgP9Q9KqdbZFP7XGtrz/al/R7dKxRPGv8AUqSs1efKEE/5/svnraPxctcrC0ZrkJuAWp4LsRF5oJ52ZrX07ZRDh8t0H1c+xnPpdKfBNGT6kXI0ZoTQvOIeUgUmOEhEjM3JgmUHTxJsHFhEJjQrSq1Lyy2u6FNc8v5wC/FPbUSNkjJSBt9CcdJrS15M1XcPpFsK61kf6u+oQn1LXR4mvJ4w/dFTJGoTa6PBrmo56/NdXopY28i/4ffho4zgd7babOq0yMe47/D3s13fCNb03Ol09mTzzhdrTR2fDr9kZDy8y+z+uj9rfkm/goNHqUrY5eIvdNv+S9uuWP5OdlwnTzsUVNKzP2/fmUfYKy8Vk2V10MbrK6cyF7JkeGcOpj1m52xWHmW6X/EDrny5LvxlJP16IcR1CSbzssv4PEfEWu+rdZNdHJ49kei+OeK/S089/un9q+ep5GrMrPuX4ufWr8vck/MGitwijuS00Og5TVuVaxz0Z0UMLIPV2jE3sVtryxSMuqHJgpyCTFrWVEoysI8wMzJeAflBz2NxkCskBOjUwsbPMFym0hMsHayij1MHGT98l3BiWupzv3QHxcqtkgWehNkJITpWFE9gV8ci9Fw1GSZGY0l2Ep1gLIlrKsUvpx7FTpN5a4VZy2J9u53OkktjhalhpnTaDVbLyJ7b+C+sdZpex0nDruhx+i1XQ6DQ6joYV0dfFZ4s8S3Rm6KoTj2csPml/wAfJeoDhXhq62Ll+r00JPdp2KUl85TLrj/B1fFTi8WR6Pz9Gc3XRqIfbPTfVx0aWRbrp8F5/OTr80TXPU6CyE69RXqG2+b6LcuX0lv3O+nqnZXGUouEpRTlF9YtrocnwLhVtkk7ao1VJpuLWZyw8peiOj4rqo1wnZN4jGLk36IufHL/APX3P1JLtn+vLP8AUzWN2wqT2iuZr1ZzFFXQY4hqZai+dsv90m8eS7L8E0lH3Nvkxw+7dGrSivVjejqyxKjMmXGnSXwSfQWrjthFe6y1uhlCnIOVjSNkRedeSxnUa/TlaMU86sAmi3npmxW7SNFSkRcgYScSOCidRI3FA5zI/XRDPDDBaieEwUtUJ36hy9gOc0GxAZIJKRBsHRA+QlVa11J1vcnqa11C05B6rMkrIilWUOt7EVcJ8uGWXDn2EJr+hzhj+7AX4rx+uouqLWi64fxFLCbwU8aQsKGZWO/HecO1sX3TOl0Goil0R5hoXNdMnZ8JqnJLmk0ZzZXP5/HJN1da6+Ppk8j8f+I/qt6el/ZGWJtf75rt7I9Q1OmUVnLk/VnkHivhqr1E5R3jZJzS7xbeWvya8fXLn8Uenr5Vk09w8o7Ansi9Xg2lH4T3KuiW4xzhUYsJZT80zTmheOq2xkXu1GRSCw3O+IJ3IRlP1IczZWFh+VnkDbz1YouZeZqU2MryhrKPIr5bFnGYHUVp9i5UXlZ3S2ELLRq+zYRnISOYhKxmlJkoQC8oa1kAwSwF5SMoC08QgsvYNfLbBGOxCW7AxaRib2FYvBllpOaaTfYb4cvuRXwZZaBYaKwT67TRaPmjkcp0foMeGEpQwWl+mwzCx0zyX4FodEttjodNHlRXaWOMFjGQmXdtoWvn9rPKvFrbsb9keq6ivKZ5r4q0j5mPn6OI5pQykL31P8DFFmHhjLgmVuHmqqAaNq6Pf1GJ6QFPTj2VP5Rbi+mCDrXv8G4056D9HBr5ftTwGjFdHT5GI0JFk+BXrqK36C5C05yC6/QWurRqfOtpZBybKhX/AMQsjgjkJJ5AlxnYy2bYOMcm2yVT3HUyGIVA2xjsCcCGgc2DDSiQcRlUMkWyTRpookkShVkypD1FeSaqTQqqB7T14DV6cMqRfppOHV+ELd8HVamOTi/CuVYjubFsZ0ZlDoG6lkTqmWejRJdQdVbHKeJOE82Wkde5YEtY00L4Ob7eN8S4TKLbS2/gVhTNdEz1WXCfqPoEj4arXbcqVV6jyuFc32CR4dJ9c/g9H1XB4RWyKv8ATJPoGq59qngvh/LTaO00nCoxSWCHDIJYL2GA1Haov4amuhSa3hK8js5IR1daFSnp5jxjhSafZ+ZyWog4vDPTOPYWTzvjFidmF2W/uace1dT0Sz1z5CkrBjVSW0c4z5CltXKs5ybcxj5J/DGDEbTNSYkjwtwEViFIb7DKp2JsVLU1JG8ITkmjcbWgwaYdaIupA/rmMDTjHA7pLUVnMHpmgPnrHU6NJlxRwzm7HLcOtaaa/B6HwR5SfmjKtt9BcK4fySTwdNZ+0h9NYNy3WBVP2koPcuNLPYRq05Y6eomRXdmNyyza0/mMpJEJyLxjrIJI1OYKUwcpCpSFtaslNOncvLUI2V7ia8+kdNsWNNxXJ4Iy1GAOxcu5FZxLXRinuVms4wop7nI8Z423lt7DzTnIPijjOM46vaK/s46HeUur39WyepudknKXT+Eags7vp2RtJkTu1t1p7vr/AAKX77dk9xm2fkKThjdlRPkHjFsl9BsJCaQT6qFrOSNU0KPXqassxsjUrc9ASg31Fn9G/wAEg0ybgjdUPQFqZYF/p/4HPBpSBpN+o3XQ++yKvooAlvuhmuvyDqtPsGhDBF6VORNDtJe6PSOAx+xe55zoo5l8o9O4HViuPsT015Wsch4QNVwGa4kla3XWGijSNghtsHJkmwbAsRZrBhrmGbJRFL0HstKvX6xJMS4X1WpSKLX8UxnDFuK8T67nK67inXG7HI19Q9xHifVt/Bzup1Dm8yeEDuuzvN/Andd/6Rtzyx78hlPPXp2XmSnb5FfCxsNCRX5RPJppsVjFzl87Im5Z2Lvw/oMvna9hfDv/AGqumCNGBGYtaDxMMJpxMU1PUwwU+q6+D6XoMGGE9fVT4LE3LoaMJM5wb9/yj1Hhf7Y+xhgVXPxb1h0YYDO/UjTMMFQiyMjDAAbBzMMGZLUvY5fjEnvuzDAacuJ4xJ77v8lP2MMNefgv1XXP7gT6mzDWOPr6JAIjDAquRK+3udtwdfavgwwjptw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2" descr="http://wiccanbeauty.com/wp-content/uploads/2012/05/medusa-godd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63912"/>
            <a:ext cx="6019800" cy="5394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26" name="AutoShape 2" descr="data:image/jpeg;base64,/9j/4AAQSkZJRgABAQAAAQABAAD/2wCEAAkGBxQSEhUUEhQUFBQUFhUUFBQVFRQVFRQUFBUXFhcUFRQYHCggGBwlHBUVITEhJSkrLi4vFx8zODMsNygtLisBCgoKDg0OGxAQGiwlICQsLDQ1LCwsLCwsLDQsLCwtLCwsLCw0LDAsLCwsLCwsLC8sLCwsLCwsLCwsLCwsLCwsLP/AABEIAPoAygMBIgACEQEDEQH/xAAbAAABBQEBAAAAAAAAAAAAAAACAAEDBAUGB//EADsQAAEDAgMFBwIEBQUAAwAAAAEAAhEDIQQSMQVBUWFxBhMiMoGRsaHBQmLR8CNScoLhFBUzovEWQ1P/xAAZAQADAQEBAAAAAAAAAAAAAAAAAQIDBAX/xAArEQACAgEDAgUEAwEBAAAAAAAAAQIRAxIhMQRBEyJRYfBxkaHhFDKxgQX/2gAMAwEAAhEDEQA/APKcFizAafKSCY4gR8FPtFhru7yRncPHPhBc21ibeXKs9zoiFNRxcDW3A8Vlop6kbeJa0sWF2XUqOAAiTEkiB911+GxOGwIy06La1ZwE13uaS2P/AMgJDBz1K5j/AHRwiCPDpafnUciqpr5zxJ3lElKXPBCSs7Ghtp+NqtoNzVWvae8NWzaYGrwAbRaDrMaK9tfbVLBt/wBNh2ABo8VQ3c9xF6jzv+PRZGEIw2GJBGerGY/iiJa2Nw3+qxKzaj3l7pnzSdTuBWKjH/htbdD1MTVrvgOudNdToAFMNhVg2XgBx/P82+6qUW944hxyuDhe9pI8RPLj0XSYDaeYuY+Kj2yDlIy1ANHjmbSqlKuA0vk5+ph3U93UgixGhkXVzZ2NY1gkP73PLnFxjKL2vrp7aqxjKli4N8J5Hw8lkYPGOo1M9MiRIuARB3EKWtSNYPS1Zts2W2visNN2Oqsa8G4yh2Yj1E+6922lTmlVAysaWtcS5wuA0C/LkvGtkvdSqUnVQAS4OBBB+NLOK77FbRY5rACS6oA10eVoP3XNkyPShZsV5LPP9tPaKNaCXOc8BrgPCWgi/EHUXtCwtg4csa6s9rS3VsiSXeKPSZP9q6DblZrKFRjASKhADibjIZ9QTHsFWxGz3NFOhTLSWsFUy4AS8AgGeDctuZVQn5Wn3OmUOGvnzcyMZimZAWuqNrZjLg6G5SJJkXlc88mo7wgkkwALnkFf2xjnVXF7iC50NsAAGt4Aen1XQ9k9kBozupl1QjMHHNlpMBuQBqToSbDTp1Raxw1Pk5Zp5JUuF8+5Y2R2PqNoOcX/AMUtzNY27QRJDCd7iLSLBY9atIljpAg89Lgjj+i77F7UIp+YeFoc6AGhjToJG+45rg34llSQxgbDnkuH4g57iLbtVhjySm22U8WlHUbC7YVadBtN1UhrXFkQ0uDDeROoExHRXKW16WINWhnFVgbmb3jAcwjxRMwNLc159htoCi4l1NtVpgZXcpmDu1CtbQbRezvsNmpjRzJPhJsegunLE777ijKPoirt3ZgpnMz/AI3XaP5fyydRwKxV0NTGPrU2tN2sEdJgD08M+qz8HQ8U793Ln1XVCbUfN2MJwuXl7kuztk5rvnjlb5o5k+X5Wzhtl0X0K7gGU8jTlLnOc9z4kASYCyKe03Ma5oElx82+NEJw0Nl78rjo39VnLW3zRpFQS2RSbScWu4CCR8FQ5uXyrJaRGaQCLHiNx5qqStkc0lRbxABEtAA4Cfuq+5XqPheJ0sVXxRGY5dJMdEovejWStaiup8I2SCdJUdFmY6HKDf8A9W3T2cXU3vAAaAYG/wDqP5R9SlkyKPI8WJy3QNWq6s45bzJjcI/xCzcZjXEwCbWJnWFb2dSdUhtMw4843Xk+izMQ2HHqT7oilqoUv6Wi9s/EOdDQfGP+7Ru6ge4tuvobRdSpCQSaxIc3KbZS3R3D5XPUmkmy3tnYFtQEuzvrvcGtG7qTvP0AUZUou+3z8GuFuSqt/X53Iq9Cs4sOIL8rrwCCY6TAPW6mr7Hc1jqjWODBcZ4Do6arZxTG4MZrVHiBI0k/yn8Ld2bU3iyy6+NqVbzY6tB8I4gt39SsI5JS3jVG0sUI7Pn5yR4OqMoJeS+YDTPha24IPD9V0I247IabWiamWHfig6saOs3XFkwSBfgVfpYrwx+IXadMu8wVcsV7kLJezOk2rj6XdNpQD4SHuGpecptyGUj1WPtzGsc+oSXcKcR+EBozeyz34ny8iT6xoquJqOJPMz66+yWPDTHPNtsTbLwneVCTpTaYtqRc9BqZXZ4aq6oGZqsB8ipJADWU9JA0bGi5bZuL7tpaPK6ztAXReJ3AmNFFtfaJMjRzjcARHIBLJGWSVFQlHHCyTae0HVXup0yckmwm8EwfZbL8S0tYXMDWtbkaB4j5bFxtOkqlsXZ9SiQSGg1adjMkNcRMncYb9UPaDHtDGNYDYHXed59/gDck0m1GJSlKKc5c+n+I5/aD5dHU++72hNg67m5gDEiCoHTvUlMQCfRdtJRo89N6rLeEqOykDTn9lFUqkEwYlNRc6DwKhcVNblXsiWlUg5tYv67kFR5eZJkkpmMJIAutjZuymua4uc4OEBrQ03veSRAGttUSlGKtjhCU9kQY6k6mAyrq0ZY1ygjNaOqyw1ae0a5JdTA8IInrxnnZVwGqYtpBkSctvyEwi5JuIgceK06VEOpuIDDm1DvM0/zNP+VmvDQ0iJJjK7ldVmOI0JCUoauC8eRQ53N7A0WADvHDu2ySAYzHcC4buMX6ajM2jtJzi5rTDHETFg4DQRuA3BU3PJ1MqJVDDTt7hk6jVHTFUXdm1YcGxZxWptHZLG0wZOeSHtItqYc1wEaRqbrAY+CDwut/Zm0cxAqSWmxFjbSWncpyqSeqI8Di1pkVtnBtKo0vaLG7agLQbWJkafotypiWUaTqxLc9QnJTb/Kd1tAfgRvU9HCtxLw6RVFIR3dRzWSwTbMbe6zKnZ8nORTe0EnJlzOa0mTBded29cspRm/MdShKCqJBUxffAutm3ggGCR+4Kz8PMAAn9Arn+z1KZBIf+aRaD1Fwi2cxpM6CbBdENPbg5smrvyHh9mk/v3VkbJnit3D0mkeFw1FrTcDfPNWaVEggcv391qmmYOzmGbJRHZRH05rrWUAGguj556ehQuq0m6kC8aiRA+PVDdArZwWJwzm2A5hWNk7PLiZAh8NL32Ak3IK3dpvoubbXkSQTx+VgEve40+8DGAFxJOsWDW75vFllPdbG+PZ+ZGnX2w3DtfSota9+hqagX3cBbTUxeNFiv2U94FR72y/8MkvA4kRA6c1vbD2dmoOlrGsb4nVC3M8iR4Ge2unNTUu0lKgHChSGfQVHQT1Ljp/aB1XOpON6Fb+fY6GlL+729Pm7M0dnMwa5tF4aBckPdnNryRA3rE2yAH5GgNDdQNJ3+q0cd2hfVJLg13PKXX/qcSVhvqEulw1M9V0Yozu5HPmnCqiXcDSNQtptaXEnQam+73WnS7Pu8c0n2FvMO7vEuJsVlUdpPpvz0jlcIiwMRyVl3aXEnMc4Gec2VjBM+ico5G/LQoTxpebc3xs4UG063hpZG+Zrm1HPdoXRJA6EhY+1dqgkNoOcGzckCXE6knfed36rHq4h74zOc6NJJIHQIWapQw07k7Hk6i1UVQxN+Z3qYVXC2RtreU7lDvWi7U3Wzowim+CYgZCAA4uAHSNY5qhi8E+mYe0tOsHhx5q/scNE95JBu2DF4168lr0sGajhVymu1sB7TJMQQJGoH6LneRwkzq8JTgnwcgVGOS6V2zWDPmYZP/HBPgvoeNvhWv8AbnGnSy0e7yWNSAM7tZcXD6XV/wAhEfxX3Zz+zdl95UDKju6BBOZwPC1rarpNl0HFjaMgMzzmiJOnx7KxtHD5Gtq1qjHOcN5hrQNLCCegWFtfbpeA2m0Nbly5gILhvgT4QT6rHVLNx+kaqMMPP7B2ntGHxTMBsy5tsx0gflAtzWvsfG1KjQ3O2A45WFrHFzhyHiO9c9s7ZT6psP7eA4rR2XQoOFSkA8Yj/wCqoHHwkGC1wGszFlU4wSrmiYSyN2+H82NPb2LxNK1RrctU2qN0JbbLH4CP5bLnmVIMTAFuZXpO1cM12z3VH3mow05a1pgQwHw8WyfQrlGbCNS7Gzvjh6jRGJx08URKUnLdmfVhoBzEGSBmBFxGs6a6mAbxoVu9l69Sq7KSTuANyOMHglhOylaqQ12cjcDcD7LrOzewG4euxriBv4BVqUUE/M9uDH7XOfRb4AR6Ry0/f1XFtcHkguc528MBdG5ew9ttn06lVrGOa7MACAQYMSuLxXYioxxNPM08WyCjWmvcmCqr4OMxtRtN0McS5pggjgYInQjmCrVJrC6nUdZuh6SJ9InTgtv/AOIVNXg83OuT6/os/tHRFNrWgafKvZqhNtOyvtDaTqpNOnmFMmzBbMBpI4AbtB1uiwuxi/zsl5uGAxlA431/dlbZgv8AS0xUkmo5mY5b5GzEzFuHoTwWFtXagzu7ovDSIu65FpBg6E7ljG5bQ49TodQ82Tf2+ehIO6yvEhseVpBJcZ0B3dSqfdNcwnNcGzTqZ3g6KpQYXnkLnopcZV3NEARMcVuo71ZyuSaugxSDjqG291Wgxf8Awip1yBBuPqPVSCpYtFwfor3RnsyIhOzVEQIbGu8JMbf5CdiAGvqtJ4ueqzmgz6q26uJQNMjbWLRb2OhWlgdt5GkRl/Mww70Oo91kv0CAaFTLHGS3LhllB7M609sv4eQipP8AOCA73mfqqGJ7VVHtbTYAxokgul7iTvzHeufISFlEemxrsW+pyPuHia73mXuLjxP7spMMLAG8GfTepW0hUbazvnklhhDTIgyCOPArXaqMuXZ07doMpYVtPDuzV6jYqfkLiPM4i0CQBM8hvtdnuzQpuAqGHksl4J8LXXiN0ibnheJWZsDEDNUtLi05dIBJBLr77G/NTbY209vemk7N4rvHkEeFmUakgEmTa41XnyjLU4R+fo9BNKKnJ/T9fPsbvb3tGKlVmGZlhniqFogZtGt9AT7jmrHZjFhpAK8tp1iHBx1mSeM6krs9mV5AIWssfhxowxNTZ7hswNc0EQvNe19Wq7GOFGIa/KWkOMsjVsLU2JttzWETu+i53bPaeoamSgYIMZhEk9TuXOm5Ojojj0uytQNelXFRwt4e7EOzZgRrxBv9F7Q2q3KHGLgH6Lxh/aavTc3vLyfxQMw3i1l1rO0oqUm5dI/cpycojlj1FztbtRrWwNeC8xxbxUrskZgCXOA4NBPzC0du40vcVzOHx5ZiGkGDcA8zYe+nqtYanFmcoxUkvcs9ocdAeGPIB/h5N5ptsJPpHvxWHQwJdSqVP5S0D18x9Arm1gXudAGpebaTMjpdNVLmYdoEhrxLpmJDyLWEWLdJ1mbwN8SqOxhndy3KDKmUW3i6GsLAevupMHWDHBxDXZSDlJMHrF4UmQlxc/Q3mZmb6rXZGDbZUy8UwdCkr1cxtYaBRFWiQ2m86HVTB0yHeYmZVdqkpncpYyYsj8XTmh9EDXXHUK6WoEkU36BANCjfoEDd6fYBMeQZH/qnDRUIDR4iQAOZKro6NMuMDehjXoShhpmTxiAdfVNTdmJ5+wFoH2UeIql1jutA+foreGIpxIBa4ai+8yDwPLmOKkv/AAWIp5WtOYHMCHNGaWwYAfIgzE2J5wbLX2K1tWk9jgBDMo6uMZvhVcC/Me4GX+K9oa9xAEuIaJJs0Tqd11DhWuo1iCIdTLs7SQIyTm1NyINhrulJqxp0ZFRpBg6ixHMaroez2KkZTuVLaFFjnuLTqZkTBm+hUWDzU3SP8HqpyLVErE9E0dvQbnGUzB1iyhZh6NB3iw7KtiAaud1/5hEXUuxcax8bjvbv9OIXfbGxmHHmDZ5gLynlcHR6zSq0rPPyKFW3+kpzlAljMhJt4iY114aq3hsAKNPgTeJJ+V6RiMfh8pgN9guD29iWySCISeVt0EfN2o5vaTrErjqzsziV0O1sZmBa3fqePILB7sDW/IFej011bODq6ukT0nl5EyTx49efNWNqsy/wgfAYe062IiPcBVWV40H/AJvU20HgvgGzbCwtpad4G71W9HK2VK2ELRqD9D7b02GBJDCYBtyR12HNl1MwIkze0D2UtbDOaDmaWupvLHtNntOhDmm4IIIuPgob2BLcq1qRa4tO4whLI1stnaeBNJgdIkEXF7OEhYz3E6meplOEtSsU46XQLUdPVA0I6evumyRUtR1HytB+pWfR1HUK+43KBopP0QDejdogCZIle2dhnODnM1bw1FiVRC1+zlch7mCxqCBpre1+IJUzvS6Lx1q3MrKRc75IPFSNqmMu4mSN08eS6F2yqb2PoBzRXpuL6Di7K3EMcBmoyTAqAgFotMkarmntIJBsQYINiCNQRuUQmplyi4ku74/QqfC0w7KXaB2V3IQMv1sqjXkfpqD6KaliPSbb49VW5KoubQBGSnMhvk8ogPcS4EgS7xbybX42gaLR488mdMuWBEb5nNO7RDVqkgE3ynXiNdeKKhW/idQfrdA2qZZw1a+v+FqN2hVbvnqPuFi4k3B4rU2bWDxlOu4/IXJngktVHf0uW3pbJn7Uqnf8/qqmIrOIl7pHDd7LTOEC53aVaXEDQaLLClN0kdGd+HG2Q4jETYJsRSNg25AJdAvYEyegDj0Cioi88NOZU1SmS3iSRfmSAu9JRPJcnN2V4iJ33ScDvtN/RWHmD0sI+VGSXG0kmwAuSnZLRGBx1P05LR2bS8vgLw6ozM0TLmMMu+WieakwmyHk+IRacsgGBqXO0YLjnyXR7HweR0U3tPeUy2o8DwU2zOVjna83fmO/TDJlT2ibxxuC1T2KnaWhTZQeaZmm97BT1kEQXWN4s6Cdy45y3e0uNa5wpUnZqdOfENHvNi4cgAAPUrDK2xR0xowyS1OxmI6Zv7oGo6evurZAqPmHUK67UqlS8w6hW3m5QNFV/lUY3qR48KjCZIwUtMkQRYi4PAjeomqZiRSOlwmNZWpPY8ta5wEtc3wvIIOZrh5Tb9hWcbge9yufTe4QBmDmOMAQPFlzEdXLK2dscvEvdkHCJd/hbdOi2iBkNQx+c/QaLlyRSdnRi1PZfkiPZ/DkRlewwPMS4TreHcx7qpidgNbMAe7h9JK38FUbVF3OI4TEboMK3iqTKdJxgZQ0/FhPVc+uafL+51KCa3Sv6I4KrgCJLCYGoN5ET6j9FRDYcDuNunRbNUggm+k/9v1lanavDjuKRDQDqYAF8oK6PF0yUX3MfCUoOS7HOVqZy9LoMDXyuB5q2Hgt6hZYN1u1apmClUk0dptOrkoudyt1NlyLZ7uo+GkSymS4SWmpmeHN4GKThP5uMFb+2qs4Smf5iPpdcxSuQ3cTpu6rl6ONRb9zr/8AQnckvYsUmeUb/uVpYvZ9QSA10DgDfmoMKwd4w8HNPsQvR2UBCXU5njkhdNiU4s80pbOJPiljRqSPoBxXU7N2a1gD2DKwgQSAalUkkDXyixtynmodt4n+MWEDI0tkcYAMfUq3s2jVru7wvDGAkNa3WAMtydLW6FROcppN8FxjHG2o8lqrgmNZnxFUU6TYa1rblzbOMD8UnLHRc3t/tH3ze6o0xSoi353gWGc8OQXQbY2XSMvrF7yLSXkk8hwWcdk0mtksAm4FzA6nerwyijHLjm3qkzj3BRuXQYzCUtBLT1WJiaJaY15rtTOVkLUVPX0QtTs+xTZI9HzDqFbfqeqp0fMOqtPNz1QCK7/KoxopHeVAxMkTQr2zKWZ99G3VJq0dnmGvPQfKQy+7G3srFLELFY66vUzZKaTLhKty9SxGWoC3fqOKk29tEuOTRrcp/qOpkcPusSpWmeSsVvEZH4pknfpP1H1XNo8x1yyaoFjBUg+rTaSIeRIG62aPZb3bD/ip/wBf2CrdmdkzXFQjwtB/pzm1j0k+oU3bjwtpCb5j7WXNkleeKRvjVYZWcdTdEjgT7G6p17OPX5Vk+c8x8KCsPEf6V6Z5bNbHvIw1NhsWuLSOBAgj3WTgbu6An7KepVmkATJkkk66IcB5Sb2tc8ybcNVnjjpT+rNMs9TX0RboO8S9PpmWg8QCvK6TvGOq9PwHiYzhlHwvP69bxPQ6B+WRyXaPDEVy7RroIO6Yg/Cg2dtV1A2u0/h58QV2u0MC2q3K4TwO8Li9rbAqU7tOdg9wjDkjJKMgy43eqJJtPbLasCC0QeYk75U2P2qyoCWexEELCFAuaSQBGglo36FRtplpvv8AXX/xdCxxv6HO8smqZHiKpJUdcy3olUCjefCuxHG+Su1FT+yEIqf2QAqHmHVWH6nqVBh/M3qp36nqUAiu/wAqGmUT9ENPemSO1W8O7wuHMFVApKT4PWyO4yRj7q73sBUJg21+ET35RH79VLGh88+p+gVzB4kQA7T6iTci4+srNL0dPzAKHHY0hLc9X2U8Boa2zQLQuW7d1ZrU2/ytn3J/wtHsxjg9pG9pn0K5ztLiM+JqHcDlH9oj7LzsEH4u/Y9TNJeG67mNU8w9R9/soqo8Y5gj5UtbceBH6fdR1fM31XqnjsCodeh+VZwYimOZJVXEf4Vyl5G9EB3BBuvTuz9TNQZ0heYb16D2SrTRjgVwddG0mej0L/sjccVzvbDG5KRYD4nNJPIaD5XQk8dACT0Gq8021j+9fUPEH0EiAuXBDVNex0ZZaYNmfWx5GsGQ3UCYIB11RUnGZaSOYJn3lUnjQ8h9LK1hxLV62lJHkubbCqBQVipXmNfff6qtWddWiGC1FT+yFqKnv6IAfD+ZvVTu1Kgw/mb1CmdqUAiB2iFiI6JmJkiCRKSFAImDvqo3m6YOhCCkkNkjEVI3lAiBgIY0zb2Fju7cT+V8+1vrCzi+STxJPuoqL4aUVLRZKCUmzd5G4JDVvKeijq6tPNTuVc6M6hamDCxIseg+VZb5W9B8KDFDwnoPlTu8o6D4QCI2arreyVeHZeNv37LlGrW2NicjwVz9TDVBnV0k9M9+51faPaQpUnNB8TmmeQjRebUXyXcx9wtjbuOdULs1jmcI3aLCpGPqFPS4tMXfLL6zKnNKPCCCsYR1iFXT03QV1nBe5NWKquKmxDtyroSGE1HT39EDUdPf0SAfDeZvVTONyocN5m9VI83KGNEZ0QNRnRC1UQMEzk4QPKABcUbUARSgAwkShBSKQySbKw0fb9/Cq01bUstcCKgGg/qHyVMomjT+s/cpkskxPlPT7qR2g6D4QYgWP9JTh3hHQIAcFSU6kKCUiUmUnRYxz5g8xPtH2WaFZcfDCrTdKCrYeSWp2GShKQQuK0MhZpTFCnlAw2o2b0DETN6QBYfzjqnebnqmw3mHVJ5uUmNC3IQnTKyRlGUbihQAySRSQA8ppSSakBJSVpVWblPKgsJAw39T8JFyjYb+/wBlRJZfc/2lRsPhHRJrr+iBh1HAlIoOUxQ5k8oEJyrFWCVWdqUIGECmchBTlUSJMnCZMA2FG3eogpGlICTD+YJP1KGifEEnG6Qx0KdC4qiQSkmSKBiSSSQAyJiBSMSY0OFIXICEmlSNjlyBrkLgmaqEWaaAm5RtFlE43+ilFtbAl6JrkDgnYFTIDJUSklRFJAxJ0ikmISZOmTAcJ2lMkEgJaWoTEoaZunJQARKApymTEMmSKSBiSSSQAk4TJ0gDBTdEEow5Kh2NKKm1PmQuckVsHmQVOPNCCjBToV2M5MiKEuQPYUIXJ5TFNEsQSCQSKBCTJSkUAIJSkEkAE1JJiSAChMUaBMAUk6ZACSSSQAgkUgk5ADJJwmQA8pSmSCQDJwUxSTAKU0pJkAOkkkgBJFJJIBJJJFACCSYJ0ATtw5tookmapI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vignette1.wikia.nocookie.net/gwangipedia/images/6/60/Medusa.gif/revision/latest?cb=2011053001140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34" y="1295400"/>
            <a:ext cx="9076266" cy="5105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249</Words>
  <Application>Microsoft Office PowerPoint</Application>
  <PresentationFormat>On-screen Show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Medusa and Athena </vt:lpstr>
      <vt:lpstr>Who is Athena?</vt:lpstr>
      <vt:lpstr>Who is Medusa?</vt:lpstr>
      <vt:lpstr>The story</vt:lpstr>
      <vt:lpstr>The story continued…</vt:lpstr>
      <vt:lpstr>The story continued…</vt:lpstr>
      <vt:lpstr>The story continued…</vt:lpstr>
      <vt:lpstr>She went from this to…</vt:lpstr>
      <vt:lpstr>THIS!</vt:lpstr>
      <vt:lpstr> </vt:lpstr>
      <vt:lpstr>THANKS FOR WATCHING!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Medusa and Athena </dc:title>
  <dc:creator>Cortland City School District</dc:creator>
  <cp:lastModifiedBy>Cortland City School District</cp:lastModifiedBy>
  <cp:revision>25</cp:revision>
  <dcterms:created xsi:type="dcterms:W3CDTF">2015-03-11T15:17:45Z</dcterms:created>
  <dcterms:modified xsi:type="dcterms:W3CDTF">2015-03-13T15:18:33Z</dcterms:modified>
</cp:coreProperties>
</file>