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/>
  </p:normalViewPr>
  <p:slideViewPr>
    <p:cSldViewPr>
      <p:cViewPr varScale="1">
        <p:scale>
          <a:sx n="46" d="100"/>
          <a:sy n="4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C06B226-F981-4A2D-96AB-4CB2619176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8B498B7-2813-4D7E-9E71-E58CD1A44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06B226-F981-4A2D-96AB-4CB2619176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498B7-2813-4D7E-9E71-E58CD1A44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C06B226-F981-4A2D-96AB-4CB2619176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8B498B7-2813-4D7E-9E71-E58CD1A44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06B226-F981-4A2D-96AB-4CB2619176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498B7-2813-4D7E-9E71-E58CD1A44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06B226-F981-4A2D-96AB-4CB2619176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8B498B7-2813-4D7E-9E71-E58CD1A44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06B226-F981-4A2D-96AB-4CB2619176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498B7-2813-4D7E-9E71-E58CD1A44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06B226-F981-4A2D-96AB-4CB2619176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498B7-2813-4D7E-9E71-E58CD1A44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06B226-F981-4A2D-96AB-4CB2619176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498B7-2813-4D7E-9E71-E58CD1A44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06B226-F981-4A2D-96AB-4CB2619176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498B7-2813-4D7E-9E71-E58CD1A44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06B226-F981-4A2D-96AB-4CB2619176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498B7-2813-4D7E-9E71-E58CD1A44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06B226-F981-4A2D-96AB-4CB2619176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498B7-2813-4D7E-9E71-E58CD1A44B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C06B226-F981-4A2D-96AB-4CB2619176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8B498B7-2813-4D7E-9E71-E58CD1A44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www.google.com/imgres?imgurl=http://www.lifeandstylemag.com/upload/Pitts.jpg&amp;imgrefurl=http://www.lifeandstylemag.com/2008/12/&amp;usg=__O_ZQ8cDw3s9P5lXTJeCDhvYZZEw=&amp;h=455&amp;w=305&amp;sz=19&amp;hl=en&amp;start=2&amp;zoom=1&amp;tbnid=8HDbXtqZSg26uM:&amp;tbnh=128&amp;tbnw=86&amp;ei=1-EiT6WLN4G30AH9q_iuCA&amp;prev=/images%3Fq%3Da%2Bdad%26hl%3Den%26rls%3Dcom.microsoft:en-us%26tbm%3Disch%26prmd%3Divns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imgres?imgurl=http://www.concreteretainingwall.org/images/concrete_retaining_wall.png&amp;imgrefurl=http://www.concreteretainingwall.org/retaining_wall.html&amp;usg=__CRn4VGasdDaR22jOp5IKkzqcyH8=&amp;h=330&amp;w=187&amp;sz=50&amp;hl=en&amp;start=2&amp;zoom=1&amp;tbnid=BZ1cLe3du2sOBM:&amp;tbnh=119&amp;tbnw=67&amp;ei=g-IiT9PUB6jL0QGfq6GxCA&amp;prev=/images%3Fq%3Da%2Bwall%2Bsideways%26hl%3Den%26rls%3Dcom.microsoft:en-us%26tbm%3Disch%26prmd%3Divns&amp;itbs=1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cdn.mos.totalfilm.com/images/j/jackman-gains-a-son-in-real-steel-800-75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imgres?imgurl=http://images.pictureshunt.com/pics/w/wings-2264.jpg&amp;imgrefurl=http://free-extras.com/images/wings-2264.htm&amp;h=455&amp;w=629&amp;sz=69&amp;tbnid=YSeuflc7lLYN1M:&amp;tbnh=99&amp;tbnw=137&amp;prev=/search?q=pictures+of+wings&amp;tbm=isch&amp;tbo=u&amp;zoom=1&amp;q=pictures+of+wings&amp;usg=__I6AuxJ1J3dhOlZK5YwaaYBOpmcQ=&amp;sa=X&amp;ei=xK8hT7WVGqrX0QGUtP23CA&amp;ved=0CBYQ9QEwAQ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-mMs0nAxFc3I/TYU1yK_PxlI/AAAAAAAACPo/5Po05c1XQ6g/s400/wax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282.photobucket.com/albums/kk263/CND_Emi/boy_with_wings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imgres?imgurl=http://images.free-extras.com/pics/b/balloons_in_the_sky-1301.jpg&amp;imgrefurl=http://www.free-extras.com/search/1/balloons.htm&amp;h=600&amp;w=800&amp;sz=53&amp;tbnid=cKrTd7Dbd35leM:&amp;tbnh=107&amp;tbnw=143&amp;prev=/search%3Fq%3Dpictures%2Bof%2Bballoons%26tbm%3Disch%26tbo%3Du&amp;zoom=1&amp;q=pictures+of+balloons&amp;usg=__xFLaxkzU3b_P9JgOpl8BgiwOhTA=&amp;sa=X&amp;ei=z9siT4DFG6LV0QH8_dCuCA&amp;ved=0CBkQ9QEwA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/imgres?imgurl=http://trojantopher.files.wordpress.com/2011/08/icarus.jpg&amp;imgrefurl=http://trojantopher.wordpress.com/2010/10/08/let-me-hear-your-body-talk/&amp;usg=__eGOoziQYG_IoSTYnkSvt_Sl0T3A=&amp;h=561&amp;w=800&amp;sz=300&amp;hl=en&amp;start=5&amp;zoom=1&amp;tbnid=CTafz5YO6tnrLM:&amp;tbnh=100&amp;tbnw=143&amp;ei=JdwiT8i8F4Lx0gH9nOTfCA&amp;prev=/search%3Fq%3Dpictures%2Bof%2Bwings%2Bmelting%2Bin%2Bthe%2Bsun%26hl%3Den%26sa%3DX%26rls%3Dcom.microsoft:en-us%26tbm%3Disch%26prmd%3Divns&amp;itbs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static.flickr.com/3136/2809499919_ddc562a6e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com/imgres?imgurl=http://www.kidsgeo.com/images/ocean-water-char.jpg&amp;imgrefurl=http://www.kidsgeo.com/geography-for-kids/0140-ocean-water.php&amp;usg=__NmRUWhDWvZMhk07iNwtXdCUuwnY=&amp;h=333&amp;w=350&amp;sz=10&amp;hl=en&amp;start=2&amp;zoom=1&amp;tbnid=jQGoqEOlhXTieM:&amp;tbnh=114&amp;tbnw=120&amp;ei=7eAiT4eHOuTV0QHO2Oy3CA&amp;prev=/images%3Fq%3Dpicture%2Bof%2Bocean%26hl%3Den%26rls%3Dcom.microsoft:en-us%26tbm%3Disch%26prmd%3Divns&amp;itbs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Deadalos</a:t>
            </a:r>
            <a:r>
              <a:rPr lang="en-US" dirty="0" smtClean="0"/>
              <a:t> and </a:t>
            </a:r>
            <a:r>
              <a:rPr lang="en-US" dirty="0" err="1" smtClean="0"/>
              <a:t>Icarus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Sara Hubbard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Deadalos</a:t>
            </a:r>
            <a:r>
              <a:rPr lang="en-US" dirty="0" smtClean="0"/>
              <a:t> tried to find his son. He could never find his son</a:t>
            </a:r>
            <a:r>
              <a:rPr lang="en-US" dirty="0" smtClean="0"/>
              <a:t>. Because </a:t>
            </a:r>
            <a:r>
              <a:rPr lang="en-US" dirty="0" err="1" smtClean="0"/>
              <a:t>Icarus</a:t>
            </a:r>
            <a:r>
              <a:rPr lang="en-US" dirty="0" smtClean="0"/>
              <a:t> was lost in the ocean. No-one every found him.</a:t>
            </a:r>
            <a:endParaRPr lang="en-US" dirty="0"/>
          </a:p>
        </p:txBody>
      </p:sp>
      <p:pic>
        <p:nvPicPr>
          <p:cNvPr id="1026" name="Picture 2" descr="http://t3.gstatic.com/images?q=tbn:ANd9GcRzRFXRG8Wjd2pCr5hp_53vv6DZYfaiIRWJgRdFGGgFfwUtJMBa2To4B8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114800"/>
            <a:ext cx="1484708" cy="2209800"/>
          </a:xfrm>
          <a:prstGeom prst="rect">
            <a:avLst/>
          </a:prstGeom>
          <a:noFill/>
        </p:spPr>
      </p:pic>
      <p:pic>
        <p:nvPicPr>
          <p:cNvPr id="1028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3352800"/>
            <a:ext cx="2743200" cy="2743200"/>
          </a:xfrm>
          <a:prstGeom prst="rect">
            <a:avLst/>
          </a:prstGeom>
          <a:noFill/>
        </p:spPr>
      </p:pic>
      <p:pic>
        <p:nvPicPr>
          <p:cNvPr id="1030" name="Picture 6" descr="http://t0.gstatic.com/images?q=tbn:ANd9GcRnbVVFfY3XfTnEur1MoX-7MXxF-KOYQFcjJZ3etZn77s3DSiCAMCIv4Q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3339149"/>
            <a:ext cx="1981200" cy="3518851"/>
          </a:xfrm>
          <a:prstGeom prst="rect">
            <a:avLst/>
          </a:prstGeom>
          <a:noFill/>
        </p:spPr>
      </p:pic>
      <p:sp>
        <p:nvSpPr>
          <p:cNvPr id="7" name="Oval Callout 6"/>
          <p:cNvSpPr/>
          <p:nvPr/>
        </p:nvSpPr>
        <p:spPr>
          <a:xfrm>
            <a:off x="1143000" y="3124200"/>
            <a:ext cx="2667000" cy="13716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Wheres</a:t>
            </a:r>
            <a:r>
              <a:rPr lang="en-US" dirty="0" smtClean="0"/>
              <a:t> my son?</a:t>
            </a:r>
            <a:endParaRPr lang="en-US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Deadalos</a:t>
            </a:r>
            <a:r>
              <a:rPr lang="en-US" dirty="0" smtClean="0"/>
              <a:t> and his son </a:t>
            </a:r>
            <a:r>
              <a:rPr lang="en-US" dirty="0" err="1" smtClean="0"/>
              <a:t>Icarus</a:t>
            </a:r>
            <a:r>
              <a:rPr lang="en-US" dirty="0" smtClean="0"/>
              <a:t> were  </a:t>
            </a:r>
            <a:r>
              <a:rPr lang="en-US" dirty="0" err="1" smtClean="0"/>
              <a:t>inprisoned</a:t>
            </a:r>
            <a:r>
              <a:rPr lang="en-US" dirty="0" smtClean="0"/>
              <a:t>  to keep the labyrinth a secret. </a:t>
            </a:r>
            <a:endParaRPr lang="en-US" dirty="0"/>
          </a:p>
        </p:txBody>
      </p:sp>
      <p:pic>
        <p:nvPicPr>
          <p:cNvPr id="18434" name="Picture 2" descr="http://image.shutterstock.com/display_pic_with_logo/10629/10629,1146044262,10/stock-photo-labyrinth-d-render-of-labyrinth-or-maze-puzzle-concept-1266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971800"/>
            <a:ext cx="4286250" cy="35242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Deadalos</a:t>
            </a:r>
            <a:r>
              <a:rPr lang="en-US" dirty="0" smtClean="0"/>
              <a:t> was watching birds fly free.</a:t>
            </a:r>
            <a:endParaRPr lang="en-US" dirty="0"/>
          </a:p>
        </p:txBody>
      </p:sp>
      <p:pic>
        <p:nvPicPr>
          <p:cNvPr id="8194" name="Picture 2" descr="http://2.bp.blogspot.com/_9yZRqb-f27E/TSMk06hUK0I/AAAAAAAAAMU/uipyKVqxLHk/s1600/flying-birds_T53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124200"/>
            <a:ext cx="4457700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 decided to make wings for him and his </a:t>
            </a:r>
            <a:r>
              <a:rPr lang="en-US" dirty="0" smtClean="0"/>
              <a:t> </a:t>
            </a:r>
            <a:r>
              <a:rPr lang="en-US" dirty="0" smtClean="0"/>
              <a:t>son to </a:t>
            </a:r>
            <a:r>
              <a:rPr lang="en-US" dirty="0" err="1" smtClean="0"/>
              <a:t>excape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170" name="Picture 2" descr="http://www.google.com/images?q=tbn:ANd9GcSxD9r2OMFEu7h-wPcn1DlIGbIlnnh5xEItSVP1qoZfyA9kP-ps_fIkap8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048000"/>
            <a:ext cx="4191000" cy="305391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 made the wings out of wax and bird feathers </a:t>
            </a:r>
            <a:endParaRPr lang="en-US" dirty="0"/>
          </a:p>
        </p:txBody>
      </p:sp>
      <p:pic>
        <p:nvPicPr>
          <p:cNvPr id="6146" name="Picture 2" descr="http://www.birds.cornell.edu/AllAboutBirds/studyingbirdsi/Eurasian_Jay_feat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0"/>
            <a:ext cx="3333750" cy="2505075"/>
          </a:xfrm>
          <a:prstGeom prst="rect">
            <a:avLst/>
          </a:prstGeom>
          <a:noFill/>
        </p:spPr>
      </p:pic>
      <p:pic>
        <p:nvPicPr>
          <p:cNvPr id="6148" name="Picture 4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00400"/>
            <a:ext cx="3733800" cy="2489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Deadalos</a:t>
            </a:r>
            <a:r>
              <a:rPr lang="en-US" dirty="0" smtClean="0"/>
              <a:t> told  </a:t>
            </a:r>
            <a:r>
              <a:rPr lang="en-US" dirty="0" err="1" smtClean="0"/>
              <a:t>Icarus</a:t>
            </a:r>
            <a:r>
              <a:rPr lang="en-US" dirty="0" smtClean="0"/>
              <a:t> to play with his </a:t>
            </a:r>
            <a:r>
              <a:rPr lang="en-US" dirty="0" err="1" smtClean="0"/>
              <a:t>his</a:t>
            </a:r>
            <a:r>
              <a:rPr lang="en-US" dirty="0" smtClean="0"/>
              <a:t> wings to make sure that they worked properly </a:t>
            </a:r>
            <a:endParaRPr lang="en-US" dirty="0"/>
          </a:p>
        </p:txBody>
      </p:sp>
      <p:pic>
        <p:nvPicPr>
          <p:cNvPr id="5122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766164"/>
            <a:ext cx="3733800" cy="40918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 went up higher and higher</a:t>
            </a:r>
            <a:endParaRPr lang="en-US" dirty="0"/>
          </a:p>
        </p:txBody>
      </p:sp>
      <p:pic>
        <p:nvPicPr>
          <p:cNvPr id="4098" name="Picture 2" descr="http://www.google.com/images?q=tbn:ANd9GcSUl6kgCcycyNjvupnl54_LRuz30KhZAf3ccsg1UCCvdLjiFYt8mCXeIB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819400"/>
            <a:ext cx="4648200" cy="34954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 realized his wings were melting in the sun</a:t>
            </a:r>
            <a:endParaRPr lang="en-US" dirty="0"/>
          </a:p>
        </p:txBody>
      </p:sp>
      <p:pic>
        <p:nvPicPr>
          <p:cNvPr id="3074" name="Picture 2" descr="http://t3.gstatic.com/images?q=tbn:ANd9GcRFS-dTMl4kwuMvpL-RxQbxUm8jx9QW9PUIa39Z8MfiwKs9aDVB8O4EyC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209800"/>
            <a:ext cx="6172200" cy="4316224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 went up so high he reached the sun, the sun melted his wings and he fell into the ocean.</a:t>
            </a:r>
            <a:endParaRPr lang="en-US" dirty="0"/>
          </a:p>
        </p:txBody>
      </p:sp>
      <p:pic>
        <p:nvPicPr>
          <p:cNvPr id="2050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71800"/>
            <a:ext cx="4038600" cy="2715025"/>
          </a:xfrm>
          <a:prstGeom prst="rect">
            <a:avLst/>
          </a:prstGeom>
          <a:noFill/>
        </p:spPr>
      </p:pic>
      <p:pic>
        <p:nvPicPr>
          <p:cNvPr id="2052" name="Picture 4" descr="http://t0.gstatic.com/images?q=tbn:ANd9GcQfMQWmNCS5VaQSQu7-o5MhTDE4nzJYUCOrwnB-F9FVvn4AobtaysJTV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4107180"/>
            <a:ext cx="2895600" cy="27508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77</TotalTime>
  <Words>134</Words>
  <Application>Microsoft Office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Deadalos and Icarus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Deadalos and Icarus </dc:title>
  <dc:creator>Cortland City School District</dc:creator>
  <cp:lastModifiedBy>Cortland City School District</cp:lastModifiedBy>
  <cp:revision>16</cp:revision>
  <dcterms:created xsi:type="dcterms:W3CDTF">2012-01-26T19:28:21Z</dcterms:created>
  <dcterms:modified xsi:type="dcterms:W3CDTF">2012-01-27T10:03:08Z</dcterms:modified>
</cp:coreProperties>
</file>