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0" d="100"/>
          <a:sy n="40" d="100"/>
        </p:scale>
        <p:origin x="-13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C40C9A-AFFF-4332-AABF-9E9BB6AC733F}" type="datetimeFigureOut">
              <a:rPr lang="en-US" smtClean="0"/>
              <a:pPr/>
              <a:t>11/26/2013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8A04B5-A2E7-4064-A33D-B6C50B19F4E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C40C9A-AFFF-4332-AABF-9E9BB6AC733F}" type="datetimeFigureOut">
              <a:rPr lang="en-US" smtClean="0"/>
              <a:pPr/>
              <a:t>11/26/2013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8A04B5-A2E7-4064-A33D-B6C50B19F4E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C40C9A-AFFF-4332-AABF-9E9BB6AC733F}" type="datetimeFigureOut">
              <a:rPr lang="en-US" smtClean="0"/>
              <a:pPr/>
              <a:t>11/26/2013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8A04B5-A2E7-4064-A33D-B6C50B19F4E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C40C9A-AFFF-4332-AABF-9E9BB6AC733F}" type="datetimeFigureOut">
              <a:rPr lang="en-US" smtClean="0"/>
              <a:pPr/>
              <a:t>11/26/2013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8A04B5-A2E7-4064-A33D-B6C50B19F4E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C40C9A-AFFF-4332-AABF-9E9BB6AC733F}" type="datetimeFigureOut">
              <a:rPr lang="en-US" smtClean="0"/>
              <a:pPr/>
              <a:t>11/26/2013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8A04B5-A2E7-4064-A33D-B6C50B19F4E3}"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C40C9A-AFFF-4332-AABF-9E9BB6AC733F}" type="datetimeFigureOut">
              <a:rPr lang="en-US" smtClean="0"/>
              <a:pPr/>
              <a:t>11/26/2013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B8A04B5-A2E7-4064-A33D-B6C50B19F4E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C40C9A-AFFF-4332-AABF-9E9BB6AC733F}" type="datetimeFigureOut">
              <a:rPr lang="en-US" smtClean="0"/>
              <a:pPr/>
              <a:t>11/26/2013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B8A04B5-A2E7-4064-A33D-B6C50B19F4E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C40C9A-AFFF-4332-AABF-9E9BB6AC733F}" type="datetimeFigureOut">
              <a:rPr lang="en-US" smtClean="0"/>
              <a:pPr/>
              <a:t>11/26/2013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B8A04B5-A2E7-4064-A33D-B6C50B19F4E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C40C9A-AFFF-4332-AABF-9E9BB6AC733F}" type="datetimeFigureOut">
              <a:rPr lang="en-US" smtClean="0"/>
              <a:pPr/>
              <a:t>11/26/2013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B8A04B5-A2E7-4064-A33D-B6C50B19F4E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C40C9A-AFFF-4332-AABF-9E9BB6AC733F}" type="datetimeFigureOut">
              <a:rPr lang="en-US" smtClean="0"/>
              <a:pPr/>
              <a:t>11/26/2013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B8A04B5-A2E7-4064-A33D-B6C50B19F4E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C40C9A-AFFF-4332-AABF-9E9BB6AC733F}" type="datetimeFigureOut">
              <a:rPr lang="en-US" smtClean="0"/>
              <a:pPr/>
              <a:t>11/26/2013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B8A04B5-A2E7-4064-A33D-B6C50B19F4E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C40C9A-AFFF-4332-AABF-9E9BB6AC733F}" type="datetimeFigureOut">
              <a:rPr lang="en-US" smtClean="0"/>
              <a:pPr/>
              <a:t>11/26/2013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8A04B5-A2E7-4064-A33D-B6C50B19F4E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media/audio2.wav"/><Relationship Id="rId6" Type="http://schemas.openxmlformats.org/officeDocument/2006/relationships/image" Target="../media/image8.gif"/><Relationship Id="rId5" Type="http://schemas.openxmlformats.org/officeDocument/2006/relationships/image" Target="../media/image7.gif"/><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76600" y="990600"/>
            <a:ext cx="2686762"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Hercules</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6" name="Rectangle 5"/>
          <p:cNvSpPr/>
          <p:nvPr/>
        </p:nvSpPr>
        <p:spPr>
          <a:xfrm>
            <a:off x="2614858" y="2967335"/>
            <a:ext cx="3914278"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By Ethan Vail</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382000" cy="5592763"/>
          </a:xfrm>
        </p:spPr>
        <p:txBody>
          <a:bodyPr>
            <a:normAutofit/>
          </a:bodyPr>
          <a:lstStyle/>
          <a:p>
            <a:pPr>
              <a:buNone/>
            </a:pPr>
            <a:r>
              <a:rPr lang="en-US" sz="3600" dirty="0">
                <a:latin typeface="Antique Olive Compact" pitchFamily="34" charset="0"/>
              </a:rPr>
              <a:t> </a:t>
            </a:r>
            <a:r>
              <a:rPr lang="en-US" sz="3600" dirty="0" smtClean="0">
                <a:latin typeface="Antique Olive Compact" pitchFamily="34" charset="0"/>
              </a:rPr>
              <a:t>   </a:t>
            </a:r>
            <a:r>
              <a:rPr lang="en-US" sz="2800" dirty="0" smtClean="0">
                <a:latin typeface="Antique Olive Compact" pitchFamily="34" charset="0"/>
              </a:rPr>
              <a:t>The day Hercules was born he was already in trouble. His step mother Hera, the goddess of marriage, did not like Hercules because she didn't want Zeus  having children with other people, so she sent two snakes to go and kill him.</a:t>
            </a:r>
          </a:p>
          <a:p>
            <a:pPr>
              <a:buNone/>
            </a:pPr>
            <a:endParaRPr lang="en-US" sz="3600" dirty="0">
              <a:latin typeface="Antique Olive Compact" pitchFamily="34" charset="0"/>
            </a:endParaRPr>
          </a:p>
          <a:p>
            <a:pPr>
              <a:buNone/>
            </a:pPr>
            <a:r>
              <a:rPr lang="en-US" sz="3600" dirty="0" smtClean="0">
                <a:latin typeface="Antique Olive Compact" pitchFamily="34" charset="0"/>
              </a:rPr>
              <a:t>  </a:t>
            </a:r>
            <a:endParaRPr lang="en-US" sz="3600" dirty="0">
              <a:latin typeface="Antique Olive Compact" pitchFamily="34" charset="0"/>
            </a:endParaRPr>
          </a:p>
        </p:txBody>
      </p:sp>
      <p:pic>
        <p:nvPicPr>
          <p:cNvPr id="1026" name="Picture 2" descr="http://www.picgifs.com/graphics/b/babies/graphics-babies-792432.gif"/>
          <p:cNvPicPr>
            <a:picLocks noChangeAspect="1" noChangeArrowheads="1" noCrop="1"/>
          </p:cNvPicPr>
          <p:nvPr/>
        </p:nvPicPr>
        <p:blipFill>
          <a:blip r:embed="rId2" cstate="print"/>
          <a:srcRect/>
          <a:stretch>
            <a:fillRect/>
          </a:stretch>
        </p:blipFill>
        <p:spPr bwMode="auto">
          <a:xfrm>
            <a:off x="381000" y="4343400"/>
            <a:ext cx="2196156" cy="2514600"/>
          </a:xfrm>
          <a:prstGeom prst="rect">
            <a:avLst/>
          </a:prstGeom>
          <a:noFill/>
        </p:spPr>
      </p:pic>
      <p:pic>
        <p:nvPicPr>
          <p:cNvPr id="1028" name="Picture 4" descr="http://www.arthursclipart.org/snakes/snake1.gif"/>
          <p:cNvPicPr>
            <a:picLocks noChangeAspect="1" noChangeArrowheads="1"/>
          </p:cNvPicPr>
          <p:nvPr/>
        </p:nvPicPr>
        <p:blipFill>
          <a:blip r:embed="rId3" cstate="print"/>
          <a:srcRect/>
          <a:stretch>
            <a:fillRect/>
          </a:stretch>
        </p:blipFill>
        <p:spPr bwMode="auto">
          <a:xfrm>
            <a:off x="2819400" y="4648200"/>
            <a:ext cx="2816225" cy="1693541"/>
          </a:xfrm>
          <a:prstGeom prst="rect">
            <a:avLst/>
          </a:prstGeom>
          <a:noFill/>
        </p:spPr>
      </p:pic>
      <p:pic>
        <p:nvPicPr>
          <p:cNvPr id="6" name="Picture 6" descr="http://www.arthursclipart.org/snakes/snake1.gif"/>
          <p:cNvPicPr>
            <a:picLocks noChangeAspect="1" noChangeArrowheads="1"/>
          </p:cNvPicPr>
          <p:nvPr/>
        </p:nvPicPr>
        <p:blipFill>
          <a:blip r:embed="rId3" cstate="print"/>
          <a:srcRect/>
          <a:stretch>
            <a:fillRect/>
          </a:stretch>
        </p:blipFill>
        <p:spPr bwMode="auto">
          <a:xfrm>
            <a:off x="5791200" y="4648200"/>
            <a:ext cx="3044825" cy="183101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 fill="hold"/>
                                        <p:tgtEl>
                                          <p:spTgt spid="6"/>
                                        </p:tgtEl>
                                        <p:attrNameLst>
                                          <p:attrName>ppt_x</p:attrName>
                                        </p:attrNameLst>
                                      </p:cBhvr>
                                      <p:tavLst>
                                        <p:tav tm="0">
                                          <p:val>
                                            <p:strVal val="1+#ppt_w/2"/>
                                          </p:val>
                                        </p:tav>
                                        <p:tav tm="100000">
                                          <p:val>
                                            <p:strVal val="#ppt_x"/>
                                          </p:val>
                                        </p:tav>
                                      </p:tavLst>
                                    </p:anim>
                                    <p:anim calcmode="lin" valueType="num">
                                      <p:cBhvr additive="base">
                                        <p:cTn id="8" dur="2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2"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anim calcmode="lin" valueType="num">
                                      <p:cBhvr additive="base">
                                        <p:cTn id="13" dur="2000" fill="hold"/>
                                        <p:tgtEl>
                                          <p:spTgt spid="1028"/>
                                        </p:tgtEl>
                                        <p:attrNameLst>
                                          <p:attrName>ppt_x</p:attrName>
                                        </p:attrNameLst>
                                      </p:cBhvr>
                                      <p:tavLst>
                                        <p:tav tm="0">
                                          <p:val>
                                            <p:strVal val="1+#ppt_w/2"/>
                                          </p:val>
                                        </p:tav>
                                        <p:tav tm="100000">
                                          <p:val>
                                            <p:strVal val="#ppt_x"/>
                                          </p:val>
                                        </p:tav>
                                      </p:tavLst>
                                    </p:anim>
                                    <p:anim calcmode="lin" valueType="num">
                                      <p:cBhvr additive="base">
                                        <p:cTn id="14" dur="2000" fill="hold"/>
                                        <p:tgtEl>
                                          <p:spTgt spid="10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685800"/>
            <a:ext cx="6629400" cy="3048000"/>
          </a:xfrm>
        </p:spPr>
        <p:txBody>
          <a:bodyPr/>
          <a:lstStyle/>
          <a:p>
            <a:pPr>
              <a:buNone/>
            </a:pPr>
            <a:r>
              <a:rPr lang="en-US" dirty="0" smtClean="0"/>
              <a:t>     </a:t>
            </a:r>
            <a:r>
              <a:rPr lang="en-US" sz="3600" dirty="0" smtClean="0">
                <a:latin typeface="Antique Olive Compact" pitchFamily="34" charset="0"/>
              </a:rPr>
              <a:t> </a:t>
            </a:r>
            <a:r>
              <a:rPr lang="en-US" dirty="0" smtClean="0">
                <a:latin typeface="Antique Olive Compact" pitchFamily="34" charset="0"/>
              </a:rPr>
              <a:t>Hercules saw the two serpents coming and childishly, strangled the two snakes.</a:t>
            </a:r>
            <a:endParaRPr lang="en-US" dirty="0"/>
          </a:p>
        </p:txBody>
      </p:sp>
      <p:pic>
        <p:nvPicPr>
          <p:cNvPr id="16386" name="Picture 2" descr="http://www.mythweb.com/hercules/media/baby.gif"/>
          <p:cNvPicPr>
            <a:picLocks noChangeAspect="1" noChangeArrowheads="1"/>
          </p:cNvPicPr>
          <p:nvPr/>
        </p:nvPicPr>
        <p:blipFill>
          <a:blip r:embed="rId3" cstate="print"/>
          <a:srcRect/>
          <a:stretch>
            <a:fillRect/>
          </a:stretch>
        </p:blipFill>
        <p:spPr bwMode="auto">
          <a:xfrm>
            <a:off x="2514600" y="3505200"/>
            <a:ext cx="4492815" cy="2571751"/>
          </a:xfrm>
          <a:prstGeom prst="rect">
            <a:avLst/>
          </a:prstGeom>
          <a:noFill/>
        </p:spPr>
      </p:pic>
      <p:pic>
        <p:nvPicPr>
          <p:cNvPr id="5" name="~PP3146.WAV">
            <a:hlinkClick r:id="" action="ppaction://media"/>
          </p:cNvPr>
          <p:cNvPicPr>
            <a:picLocks noRot="1" noChangeAspect="1"/>
          </p:cNvPicPr>
          <p:nvPr>
            <a:wavAudioFile r:embed="rId1" name="~PP3146.WAV"/>
          </p:nvPr>
        </p:nvPicPr>
        <p:blipFill>
          <a:blip r:embed="rId4" cstate="print"/>
          <a:stretch>
            <a:fillRect/>
          </a:stretch>
        </p:blipFill>
        <p:spPr>
          <a:xfrm>
            <a:off x="8656638" y="6370638"/>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382000" cy="4038600"/>
          </a:xfrm>
        </p:spPr>
        <p:txBody>
          <a:bodyPr>
            <a:normAutofit fontScale="85000" lnSpcReduction="20000"/>
          </a:bodyPr>
          <a:lstStyle/>
          <a:p>
            <a:pPr>
              <a:buNone/>
            </a:pPr>
            <a:r>
              <a:rPr lang="en-US" dirty="0" smtClean="0"/>
              <a:t>     </a:t>
            </a:r>
            <a:r>
              <a:rPr lang="en-US" dirty="0" smtClean="0">
                <a:latin typeface="Antique Olive Compact" pitchFamily="34" charset="0"/>
              </a:rPr>
              <a:t>Hercules grew up and married a beautiful woman named Megara. Together they had a perfect life and perfect children until….. Hera was still mad at Zeus so SHE sent a madness spell on Hercules to make him go crazy and he killed both his children and his perfect wife. Once Hercules came to his senses he saw what he had done and he screamed “WHAT HAVE I DONE”. </a:t>
            </a:r>
            <a:endParaRPr lang="en-US" dirty="0">
              <a:latin typeface="Antique Olive Compact" pitchFamily="34" charset="0"/>
            </a:endParaRPr>
          </a:p>
        </p:txBody>
      </p:sp>
      <p:pic>
        <p:nvPicPr>
          <p:cNvPr id="4" name="Picture 2" descr="http://1.bp.blogspot.com/-4SrbtvulJvc/TZ82n1UMxGI/AAAAAAAAAhg/h0k2bN9x7w0/s1600/hercules.jpg"/>
          <p:cNvPicPr>
            <a:picLocks noChangeAspect="1" noChangeArrowheads="1"/>
          </p:cNvPicPr>
          <p:nvPr/>
        </p:nvPicPr>
        <p:blipFill>
          <a:blip r:embed="rId3" cstate="print"/>
          <a:srcRect/>
          <a:stretch>
            <a:fillRect/>
          </a:stretch>
        </p:blipFill>
        <p:spPr bwMode="auto">
          <a:xfrm>
            <a:off x="0" y="4343400"/>
            <a:ext cx="2786857" cy="2179537"/>
          </a:xfrm>
          <a:prstGeom prst="rect">
            <a:avLst/>
          </a:prstGeom>
          <a:noFill/>
        </p:spPr>
      </p:pic>
      <p:pic>
        <p:nvPicPr>
          <p:cNvPr id="17410" name="Picture 2" descr="http://t1.gstatic.com/images?q=tbn:ANd9GcRhIUM8aQwOiRgHEzre1z48mMSYcMO5I9HpDsUq6zCC1I9CbKAE"/>
          <p:cNvPicPr>
            <a:picLocks noChangeAspect="1" noChangeArrowheads="1"/>
          </p:cNvPicPr>
          <p:nvPr/>
        </p:nvPicPr>
        <p:blipFill>
          <a:blip r:embed="rId4" cstate="print"/>
          <a:srcRect/>
          <a:stretch>
            <a:fillRect/>
          </a:stretch>
        </p:blipFill>
        <p:spPr bwMode="auto">
          <a:xfrm>
            <a:off x="5715000" y="4267200"/>
            <a:ext cx="3124200" cy="2066403"/>
          </a:xfrm>
          <a:prstGeom prst="rect">
            <a:avLst/>
          </a:prstGeom>
          <a:noFill/>
        </p:spPr>
      </p:pic>
      <p:grpSp>
        <p:nvGrpSpPr>
          <p:cNvPr id="9" name="Group 8"/>
          <p:cNvGrpSpPr/>
          <p:nvPr/>
        </p:nvGrpSpPr>
        <p:grpSpPr>
          <a:xfrm>
            <a:off x="3124200" y="4114800"/>
            <a:ext cx="2057400" cy="2743200"/>
            <a:chOff x="3124200" y="4114800"/>
            <a:chExt cx="2057400" cy="2743200"/>
          </a:xfrm>
        </p:grpSpPr>
        <p:pic>
          <p:nvPicPr>
            <p:cNvPr id="17412" name="Picture 4" descr="http://servcoappliance.com/customer/sepain/images/hera.gif"/>
            <p:cNvPicPr>
              <a:picLocks noChangeAspect="1" noChangeArrowheads="1"/>
            </p:cNvPicPr>
            <p:nvPr/>
          </p:nvPicPr>
          <p:blipFill>
            <a:blip r:embed="rId5" cstate="print"/>
            <a:srcRect/>
            <a:stretch>
              <a:fillRect/>
            </a:stretch>
          </p:blipFill>
          <p:spPr bwMode="auto">
            <a:xfrm>
              <a:off x="3124200" y="6367998"/>
              <a:ext cx="2057400" cy="490002"/>
            </a:xfrm>
            <a:prstGeom prst="rect">
              <a:avLst/>
            </a:prstGeom>
            <a:noFill/>
          </p:spPr>
        </p:pic>
        <p:pic>
          <p:nvPicPr>
            <p:cNvPr id="17414" name="Picture 6" descr="http://www.jrj-socrates.com/Cartoon%20Pics/Disney/Hercules/Hera_301.gif"/>
            <p:cNvPicPr>
              <a:picLocks noChangeAspect="1" noChangeArrowheads="1"/>
            </p:cNvPicPr>
            <p:nvPr/>
          </p:nvPicPr>
          <p:blipFill>
            <a:blip r:embed="rId6" cstate="print"/>
            <a:srcRect/>
            <a:stretch>
              <a:fillRect/>
            </a:stretch>
          </p:blipFill>
          <p:spPr bwMode="auto">
            <a:xfrm>
              <a:off x="3429000" y="4114800"/>
              <a:ext cx="1219200" cy="2090056"/>
            </a:xfrm>
            <a:prstGeom prst="rect">
              <a:avLst/>
            </a:prstGeom>
            <a:noFill/>
          </p:spPr>
        </p:pic>
      </p:grpSp>
      <p:pic>
        <p:nvPicPr>
          <p:cNvPr id="8" name="~PP852.WAV">
            <a:hlinkClick r:id="" action="ppaction://media"/>
          </p:cNvPr>
          <p:cNvPicPr>
            <a:picLocks noRot="1" noChangeAspect="1"/>
          </p:cNvPicPr>
          <p:nvPr>
            <a:wavAudioFile r:embed="rId1" name="~PP852.WAV"/>
          </p:nvPr>
        </p:nvPicPr>
        <p:blipFill>
          <a:blip r:embed="rId7" cstate="print"/>
          <a:stretch>
            <a:fillRect/>
          </a:stretch>
        </p:blipFill>
        <p:spPr>
          <a:xfrm>
            <a:off x="8656638" y="6370638"/>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7410"/>
                                        </p:tgtEl>
                                        <p:attrNameLst>
                                          <p:attrName>style.visibility</p:attrName>
                                        </p:attrNameLst>
                                      </p:cBhvr>
                                      <p:to>
                                        <p:strVal val="visible"/>
                                      </p:to>
                                    </p:set>
                                    <p:animEffect transition="in" filter="fade">
                                      <p:cBhvr>
                                        <p:cTn id="16" dur="2000"/>
                                        <p:tgtEl>
                                          <p:spTgt spid="174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22"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4525963"/>
          </a:xfrm>
        </p:spPr>
        <p:txBody>
          <a:bodyPr/>
          <a:lstStyle/>
          <a:p>
            <a:pPr>
              <a:buNone/>
            </a:pPr>
            <a:r>
              <a:rPr lang="en-US" dirty="0" smtClean="0"/>
              <a:t>     Hercules tried to find a way for the gods to forgive him so he went to someone named Delphi and asked Apollo, the God of the sun, if the gods would forgive him for what he has done and Apollo said that they will forgive him if he did twelve extremely hard jobs for someone named Eurystheus (Yer-iss-They-oos) people call them the twelve labors   </a:t>
            </a:r>
            <a:endParaRPr lang="en-US" dirty="0"/>
          </a:p>
        </p:txBody>
      </p:sp>
      <p:sp>
        <p:nvSpPr>
          <p:cNvPr id="19458" name="AutoShape 2" descr="http://www.wizards.com/dnd/images/MM35_gallery/MM35_PG156.jpg"/>
          <p:cNvSpPr>
            <a:spLocks noChangeAspect="1" noChangeArrowheads="1"/>
          </p:cNvSpPr>
          <p:nvPr/>
        </p:nvSpPr>
        <p:spPr bwMode="auto">
          <a:xfrm>
            <a:off x="155575" y="-1173163"/>
            <a:ext cx="3810000" cy="2447926"/>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9460" name="AutoShape 4" descr="http://www.wizards.com/dnd/images/MM35_gallery/MM35_PG156.jpg"/>
          <p:cNvSpPr>
            <a:spLocks noChangeAspect="1" noChangeArrowheads="1"/>
          </p:cNvSpPr>
          <p:nvPr/>
        </p:nvSpPr>
        <p:spPr bwMode="auto">
          <a:xfrm>
            <a:off x="155575" y="-1173163"/>
            <a:ext cx="3810000" cy="2447926"/>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9462" name="AutoShape 6" descr="http://www.wizards.com/mtg/images/daily/wallpapers/WP_KhalniHydra_1024x768.jpg"/>
          <p:cNvSpPr>
            <a:spLocks noChangeAspect="1" noChangeArrowheads="1"/>
          </p:cNvSpPr>
          <p:nvPr/>
        </p:nvSpPr>
        <p:spPr bwMode="auto">
          <a:xfrm>
            <a:off x="155575" y="-1752600"/>
            <a:ext cx="4876800" cy="36576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19464" name="Picture 8" descr="http://www.wallpaperspictures.net/image/hydra-mythical-creature-wallpaper-for-1920x1080-hdtv-1080p-990-15.jpg"/>
          <p:cNvPicPr>
            <a:picLocks noChangeAspect="1" noChangeArrowheads="1"/>
          </p:cNvPicPr>
          <p:nvPr/>
        </p:nvPicPr>
        <p:blipFill>
          <a:blip r:embed="rId2" cstate="print"/>
          <a:srcRect/>
          <a:stretch>
            <a:fillRect/>
          </a:stretch>
        </p:blipFill>
        <p:spPr bwMode="auto">
          <a:xfrm>
            <a:off x="3429000" y="4495800"/>
            <a:ext cx="3733800" cy="209888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305800" cy="5867400"/>
          </a:xfrm>
        </p:spPr>
        <p:txBody>
          <a:bodyPr>
            <a:normAutofit lnSpcReduction="10000"/>
          </a:bodyPr>
          <a:lstStyle/>
          <a:p>
            <a:pPr>
              <a:buNone/>
            </a:pPr>
            <a:r>
              <a:rPr lang="en-US" dirty="0" smtClean="0"/>
              <a:t>     </a:t>
            </a:r>
          </a:p>
          <a:p>
            <a:pPr>
              <a:buNone/>
            </a:pPr>
            <a:r>
              <a:rPr lang="en-US" dirty="0" smtClean="0"/>
              <a:t>     Hercules later after the gods forgave him, he married a another woman  named Deianira and they too had a happy life until one day an evil centaur named Nessus  captured Deianara.  Hercules shot his bow and arrow at Nessus and got him in the head. Hercules told Deinara to smear the centaur blood all over  Hercules and they will love each other forever. So she did just that. But what was supposed to happen didn’t happen, it ended up killing Hercules.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TotalTime>
  <Words>301</Words>
  <Application>Microsoft Office PowerPoint</Application>
  <PresentationFormat>On-screen Show (4:3)</PresentationFormat>
  <Paragraphs>10</Paragraphs>
  <Slides>6</Slides>
  <Notes>0</Notes>
  <HiddenSlides>0</HiddenSlides>
  <MMClips>2</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Cortland City School District</dc:creator>
  <cp:lastModifiedBy>Cortland City School District</cp:lastModifiedBy>
  <cp:revision>36</cp:revision>
  <dcterms:created xsi:type="dcterms:W3CDTF">2013-04-11T16:12:52Z</dcterms:created>
  <dcterms:modified xsi:type="dcterms:W3CDTF">2013-11-26T19:05:37Z</dcterms:modified>
</cp:coreProperties>
</file>