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12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820AEC7-42DD-454B-B340-A7949ACA9AD8}" type="datetimeFigureOut">
              <a:rPr lang="en-US" smtClean="0"/>
              <a:pPr/>
              <a:t>3/16/2015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0AB6E70-52AB-4A8D-81D1-036E7408E57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820AEC7-42DD-454B-B340-A7949ACA9AD8}" type="datetimeFigureOut">
              <a:rPr lang="en-US" smtClean="0"/>
              <a:pPr/>
              <a:t>3/16/2015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AB6E70-52AB-4A8D-81D1-036E7408E57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820AEC7-42DD-454B-B340-A7949ACA9AD8}" type="datetimeFigureOut">
              <a:rPr lang="en-US" smtClean="0"/>
              <a:pPr/>
              <a:t>3/16/2015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AB6E70-52AB-4A8D-81D1-036E7408E5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820AEC7-42DD-454B-B340-A7949ACA9AD8}" type="datetimeFigureOut">
              <a:rPr lang="en-US" smtClean="0"/>
              <a:pPr/>
              <a:t>3/16/2015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AB6E70-52AB-4A8D-81D1-036E7408E57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820AEC7-42DD-454B-B340-A7949ACA9AD8}" type="datetimeFigureOut">
              <a:rPr lang="en-US" smtClean="0"/>
              <a:pPr/>
              <a:t>3/16/2015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AB6E70-52AB-4A8D-81D1-036E7408E57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820AEC7-42DD-454B-B340-A7949ACA9AD8}" type="datetimeFigureOut">
              <a:rPr lang="en-US" smtClean="0"/>
              <a:pPr/>
              <a:t>3/16/2015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0AB6E70-52AB-4A8D-81D1-036E7408E57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820AEC7-42DD-454B-B340-A7949ACA9AD8}" type="datetimeFigureOut">
              <a:rPr lang="en-US" smtClean="0"/>
              <a:pPr/>
              <a:t>3/16/2015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0AB6E70-52AB-4A8D-81D1-036E7408E57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820AEC7-42DD-454B-B340-A7949ACA9AD8}" type="datetimeFigureOut">
              <a:rPr lang="en-US" smtClean="0"/>
              <a:pPr/>
              <a:t>3/16/2015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0AB6E70-52AB-4A8D-81D1-036E7408E57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820AEC7-42DD-454B-B340-A7949ACA9AD8}" type="datetimeFigureOut">
              <a:rPr lang="en-US" smtClean="0"/>
              <a:pPr/>
              <a:t>3/16/2015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0AB6E70-52AB-4A8D-81D1-036E7408E57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820AEC7-42DD-454B-B340-A7949ACA9AD8}" type="datetimeFigureOut">
              <a:rPr lang="en-US" smtClean="0"/>
              <a:pPr/>
              <a:t>3/16/2015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0AB6E70-52AB-4A8D-81D1-036E7408E57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820AEC7-42DD-454B-B340-A7949ACA9AD8}" type="datetimeFigureOut">
              <a:rPr lang="en-US" smtClean="0"/>
              <a:pPr/>
              <a:t>3/16/2015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0AB6E70-52AB-4A8D-81D1-036E7408E57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820AEC7-42DD-454B-B340-A7949ACA9AD8}" type="datetimeFigureOut">
              <a:rPr lang="en-US" smtClean="0"/>
              <a:pPr/>
              <a:t>3/16/2015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0AB6E70-52AB-4A8D-81D1-036E7408E57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	</a:t>
            </a:r>
            <a:r>
              <a:rPr lang="en-US" dirty="0" smtClean="0"/>
              <a:t>The Story of Pandora’s Box</a:t>
            </a:r>
            <a:br>
              <a:rPr lang="en-US" dirty="0" smtClean="0"/>
            </a:br>
            <a:endParaRPr lang="en-US" dirty="0"/>
          </a:p>
        </p:txBody>
      </p:sp>
      <p:sp>
        <p:nvSpPr>
          <p:cNvPr id="3" name="Subtitle 2"/>
          <p:cNvSpPr>
            <a:spLocks noGrp="1"/>
          </p:cNvSpPr>
          <p:nvPr>
            <p:ph type="subTitle" idx="1"/>
          </p:nvPr>
        </p:nvSpPr>
        <p:spPr/>
        <p:txBody>
          <a:bodyPr/>
          <a:lstStyle/>
          <a:p>
            <a:r>
              <a:rPr lang="en-US" dirty="0" smtClean="0"/>
              <a:t>By Jacob </a:t>
            </a:r>
            <a:r>
              <a:rPr lang="en-US" dirty="0" err="1" smtClean="0"/>
              <a:t>Mager</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lstStyle/>
          <a:p>
            <a:pPr algn="ctr"/>
            <a:r>
              <a:rPr lang="en-US" sz="4800" dirty="0" smtClean="0"/>
              <a:t>Before any living animal or man existed, the world was empty and only had Gods and Titans. Zeus gave Prometheus and </a:t>
            </a:r>
            <a:r>
              <a:rPr lang="en-US" sz="4800" dirty="0" err="1" smtClean="0"/>
              <a:t>Epimetheus</a:t>
            </a:r>
            <a:r>
              <a:rPr lang="en-US" sz="4800" dirty="0" smtClean="0"/>
              <a:t> The Job of creating all living creatures</a:t>
            </a:r>
          </a:p>
        </p:txBody>
      </p:sp>
      <p:sp>
        <p:nvSpPr>
          <p:cNvPr id="6146" name="AutoShape 2" descr="Image result for images of ze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0544" y="304800"/>
            <a:ext cx="8062912" cy="6553200"/>
          </a:xfrm>
        </p:spPr>
        <p:txBody>
          <a:bodyPr>
            <a:normAutofit/>
          </a:bodyPr>
          <a:lstStyle/>
          <a:p>
            <a:pPr algn="ctr"/>
            <a:r>
              <a:rPr lang="en-US" sz="2800" dirty="0" err="1" smtClean="0"/>
              <a:t>Epimetheus</a:t>
            </a:r>
            <a:r>
              <a:rPr lang="en-US" sz="2800" dirty="0" smtClean="0"/>
              <a:t> made all the beasts and creatures like birds, turtles, fish, dogs and cats.</a:t>
            </a:r>
          </a:p>
          <a:p>
            <a:pPr algn="ctr"/>
            <a:r>
              <a:rPr lang="en-US" sz="2800" dirty="0" smtClean="0"/>
              <a:t>Prometheus had the job of making something that was smarter and higher then the animals and fish, but lower then the Gods and Titans. It was called Man. </a:t>
            </a:r>
            <a:endParaRPr lang="en-US" sz="2800" dirty="0"/>
          </a:p>
        </p:txBody>
      </p:sp>
      <p:sp>
        <p:nvSpPr>
          <p:cNvPr id="5122" name="AutoShape 2" descr="Image result for images of animal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Image result for images of animal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6" name="Picture 6" descr="https://encrypted-tbn3.gstatic.com/images?q=tbn:ANd9GcQkUQAHUap7-rWGRwtXnBPEsNgCSmMVn6xcugPIhCa-h8yaTQUY"/>
          <p:cNvPicPr>
            <a:picLocks noChangeAspect="1" noChangeArrowheads="1"/>
          </p:cNvPicPr>
          <p:nvPr/>
        </p:nvPicPr>
        <p:blipFill>
          <a:blip r:embed="rId2" cstate="print"/>
          <a:srcRect/>
          <a:stretch>
            <a:fillRect/>
          </a:stretch>
        </p:blipFill>
        <p:spPr bwMode="auto">
          <a:xfrm>
            <a:off x="0" y="3657600"/>
            <a:ext cx="4572000" cy="3200400"/>
          </a:xfrm>
          <a:prstGeom prst="rect">
            <a:avLst/>
          </a:prstGeom>
          <a:noFill/>
        </p:spPr>
      </p:pic>
      <p:pic>
        <p:nvPicPr>
          <p:cNvPr id="5128" name="Picture 8" descr="https://encrypted-tbn2.gstatic.com/images?q=tbn:ANd9GcRJrKKdHBRMiu3MKYzyPRV7mBOONdzYMjIDbaDEa5QsgNdYjoo2"/>
          <p:cNvPicPr>
            <a:picLocks noChangeAspect="1" noChangeArrowheads="1"/>
          </p:cNvPicPr>
          <p:nvPr/>
        </p:nvPicPr>
        <p:blipFill>
          <a:blip r:embed="rId3" cstate="print"/>
          <a:srcRect/>
          <a:stretch>
            <a:fillRect/>
          </a:stretch>
        </p:blipFill>
        <p:spPr bwMode="auto">
          <a:xfrm>
            <a:off x="4620220" y="3733800"/>
            <a:ext cx="4523780" cy="3124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838200"/>
            <a:ext cx="7772400" cy="5562600"/>
          </a:xfrm>
        </p:spPr>
        <p:txBody>
          <a:bodyPr>
            <a:normAutofit/>
          </a:bodyPr>
          <a:lstStyle/>
          <a:p>
            <a:pPr algn="ctr"/>
            <a:r>
              <a:rPr lang="en-US" sz="3600" dirty="0" smtClean="0"/>
              <a:t>Prometheus gave Man the gift of fire. Zeus thought that fire was a thing only for the Gods and Titans. He chained Prometheus to a side of a mountain.</a:t>
            </a:r>
            <a:endParaRPr lang="en-US" sz="3600" dirty="0"/>
          </a:p>
        </p:txBody>
      </p:sp>
      <p:sp>
        <p:nvSpPr>
          <p:cNvPr id="4100" name="AutoShape 4" descr="Image result for images of mountai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 name="Picture 11" descr="animated_Firemed (1).gif"/>
          <p:cNvPicPr>
            <a:picLocks noChangeAspect="1"/>
          </p:cNvPicPr>
          <p:nvPr/>
        </p:nvPicPr>
        <p:blipFill>
          <a:blip r:embed="rId2" cstate="print"/>
          <a:stretch>
            <a:fillRect/>
          </a:stretch>
        </p:blipFill>
        <p:spPr>
          <a:xfrm>
            <a:off x="838200" y="3543300"/>
            <a:ext cx="7467600" cy="30861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007291"/>
          </a:xfrm>
        </p:spPr>
        <p:txBody>
          <a:bodyPr>
            <a:normAutofit/>
          </a:bodyPr>
          <a:lstStyle/>
          <a:p>
            <a:pPr algn="ctr"/>
            <a:r>
              <a:rPr lang="en-US" sz="3600" dirty="0" smtClean="0"/>
              <a:t>Zeus made a Woman named Pandora and  </a:t>
            </a:r>
            <a:r>
              <a:rPr lang="en-US" sz="3600" dirty="0" err="1" smtClean="0"/>
              <a:t>Epimetheus</a:t>
            </a:r>
            <a:r>
              <a:rPr lang="en-US" sz="3600" dirty="0" smtClean="0"/>
              <a:t> and Pandora got married. Zeus gave them a chest as a wedding gift. Zeus tells </a:t>
            </a:r>
            <a:r>
              <a:rPr lang="en-US" sz="3600" dirty="0" err="1" smtClean="0"/>
              <a:t>Epimetheus</a:t>
            </a:r>
            <a:r>
              <a:rPr lang="en-US" sz="3600" dirty="0" smtClean="0"/>
              <a:t> not to open it.</a:t>
            </a:r>
            <a:endParaRPr lang="en-US" sz="3600" dirty="0"/>
          </a:p>
        </p:txBody>
      </p:sp>
      <p:pic>
        <p:nvPicPr>
          <p:cNvPr id="3074" name="Picture 2" descr="Image result for images of pandora's box"/>
          <p:cNvPicPr>
            <a:picLocks noChangeAspect="1" noChangeArrowheads="1"/>
          </p:cNvPicPr>
          <p:nvPr/>
        </p:nvPicPr>
        <p:blipFill>
          <a:blip r:embed="rId2" cstate="print"/>
          <a:srcRect/>
          <a:stretch>
            <a:fillRect/>
          </a:stretch>
        </p:blipFill>
        <p:spPr bwMode="auto">
          <a:xfrm>
            <a:off x="1377246" y="3505200"/>
            <a:ext cx="6395153" cy="335279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0"/>
            <a:ext cx="7772400" cy="3200400"/>
          </a:xfrm>
        </p:spPr>
        <p:txBody>
          <a:bodyPr>
            <a:normAutofit fontScale="92500" lnSpcReduction="20000"/>
          </a:bodyPr>
          <a:lstStyle/>
          <a:p>
            <a:pPr algn="ctr"/>
            <a:r>
              <a:rPr lang="en-US" sz="3600" dirty="0" smtClean="0"/>
              <a:t>Pandora is tempted to open the because the voices in it are begging her to open it. She opens it and accidently releases all the creatures inside. They cause all the plants to die and fruit to rot. All the people in the town start to cry.</a:t>
            </a:r>
            <a:endParaRPr lang="en-US" sz="3600" dirty="0"/>
          </a:p>
        </p:txBody>
      </p:sp>
      <p:sp>
        <p:nvSpPr>
          <p:cNvPr id="2050" name="AutoShape 2" descr="Image result for images of pandora's box"/>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Image result for images of pandora's box"/>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4" name="AutoShape 6" descr="Image result for images of pandora's box"/>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6" name="AutoShape 8" descr="Image result for images of pandora's box"/>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8" name="Picture 10" descr="http://img4.wikia.nocookie.net/__cb20140907183244/villains/images/2/2c/Post-364799-0-14742000-1345205066.jpg"/>
          <p:cNvPicPr>
            <a:picLocks noChangeAspect="1" noChangeArrowheads="1"/>
          </p:cNvPicPr>
          <p:nvPr/>
        </p:nvPicPr>
        <p:blipFill>
          <a:blip r:embed="rId2" cstate="print"/>
          <a:srcRect/>
          <a:stretch>
            <a:fillRect/>
          </a:stretch>
        </p:blipFill>
        <p:spPr bwMode="auto">
          <a:xfrm>
            <a:off x="2057400" y="2924174"/>
            <a:ext cx="4762500" cy="393382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0"/>
            <a:ext cx="8229600" cy="6858000"/>
          </a:xfrm>
        </p:spPr>
        <p:txBody>
          <a:bodyPr>
            <a:normAutofit/>
          </a:bodyPr>
          <a:lstStyle/>
          <a:p>
            <a:pPr algn="ctr"/>
            <a:r>
              <a:rPr lang="en-US" sz="3600" dirty="0" smtClean="0"/>
              <a:t>Pandora reopened the chest because a creature called Hope was inside. Hope would help the people deal with the problems Pandora had just released.</a:t>
            </a:r>
            <a:endParaRPr lang="en-US" sz="3600" dirty="0"/>
          </a:p>
        </p:txBody>
      </p:sp>
      <p:sp>
        <p:nvSpPr>
          <p:cNvPr id="1026" name="AutoShape 2" descr="Image result for images of pandora's box"/>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ttp://prestonlawing.com/wp-content/uploads/2013/09/Pandoras-Box.jpg"/>
          <p:cNvPicPr>
            <a:picLocks noChangeAspect="1" noChangeArrowheads="1"/>
          </p:cNvPicPr>
          <p:nvPr/>
        </p:nvPicPr>
        <p:blipFill>
          <a:blip r:embed="rId2" cstate="print"/>
          <a:srcRect/>
          <a:stretch>
            <a:fillRect/>
          </a:stretch>
        </p:blipFill>
        <p:spPr bwMode="auto">
          <a:xfrm>
            <a:off x="2286000" y="3048000"/>
            <a:ext cx="4724400" cy="3528719"/>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ipe(left)">
                                      <p:cBhvr>
                                        <p:cTn id="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78</TotalTime>
  <Words>223</Words>
  <Application>Microsoft Office PowerPoint</Application>
  <PresentationFormat>On-screen Show (4:3)</PresentationFormat>
  <Paragraphs>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 The Story of Pandora’s Box </vt:lpstr>
      <vt:lpstr>Slide 2</vt:lpstr>
      <vt:lpstr>Slide 3</vt:lpstr>
      <vt:lpstr>Slide 4</vt:lpstr>
      <vt:lpstr>Slide 5</vt:lpstr>
      <vt:lpstr>Slide 6</vt:lpstr>
      <vt:lpstr>Slide 7</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Story of Pandora </dc:title>
  <dc:creator>Cortland City School District</dc:creator>
  <cp:lastModifiedBy>Cortland City School District</cp:lastModifiedBy>
  <cp:revision>18</cp:revision>
  <dcterms:created xsi:type="dcterms:W3CDTF">2015-03-12T17:13:39Z</dcterms:created>
  <dcterms:modified xsi:type="dcterms:W3CDTF">2015-03-16T12:40:12Z</dcterms:modified>
</cp:coreProperties>
</file>