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1" r:id="rId6"/>
    <p:sldId id="262" r:id="rId7"/>
    <p:sldId id="263"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120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30F122AB-622C-4BCC-81E9-05CE69A829FE}" type="datetimeFigureOut">
              <a:rPr lang="en-US" smtClean="0"/>
              <a:pPr/>
              <a:t>3/13/2015</a:t>
            </a:fld>
            <a:endParaRPr lang="en-US"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AE7E429D-3B62-43E6-B79C-3E76215CFB77}"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0F122AB-622C-4BCC-81E9-05CE69A829FE}" type="datetimeFigureOut">
              <a:rPr lang="en-US" smtClean="0"/>
              <a:pPr/>
              <a:t>3/13/2015</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AE7E429D-3B62-43E6-B79C-3E76215CFB7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30F122AB-622C-4BCC-81E9-05CE69A829FE}" type="datetimeFigureOut">
              <a:rPr lang="en-US" smtClean="0"/>
              <a:pPr/>
              <a:t>3/13/2015</a:t>
            </a:fld>
            <a:endParaRPr lang="en-US"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AE7E429D-3B62-43E6-B79C-3E76215CFB7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0F122AB-622C-4BCC-81E9-05CE69A829FE}" type="datetimeFigureOut">
              <a:rPr lang="en-US" smtClean="0"/>
              <a:pPr/>
              <a:t>3/13/2015</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AE7E429D-3B62-43E6-B79C-3E76215CFB77}"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30F122AB-622C-4BCC-81E9-05CE69A829FE}" type="datetimeFigureOut">
              <a:rPr lang="en-US" smtClean="0"/>
              <a:pPr/>
              <a:t>3/13/2015</a:t>
            </a:fld>
            <a:endParaRPr lang="en-US"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AE7E429D-3B62-43E6-B79C-3E76215CFB77}"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0F122AB-622C-4BCC-81E9-05CE69A829FE}" type="datetimeFigureOut">
              <a:rPr lang="en-US" smtClean="0"/>
              <a:pPr/>
              <a:t>3/13/2015</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AE7E429D-3B62-43E6-B79C-3E76215CFB7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0F122AB-622C-4BCC-81E9-05CE69A829FE}" type="datetimeFigureOut">
              <a:rPr lang="en-US" smtClean="0"/>
              <a:pPr/>
              <a:t>3/13/2015</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AE7E429D-3B62-43E6-B79C-3E76215CFB7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0F122AB-622C-4BCC-81E9-05CE69A829FE}" type="datetimeFigureOut">
              <a:rPr lang="en-US" smtClean="0"/>
              <a:pPr/>
              <a:t>3/13/2015</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AE7E429D-3B62-43E6-B79C-3E76215CFB7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30F122AB-622C-4BCC-81E9-05CE69A829FE}" type="datetimeFigureOut">
              <a:rPr lang="en-US" smtClean="0"/>
              <a:pPr/>
              <a:t>3/13/2015</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dirty="0"/>
          </a:p>
        </p:txBody>
      </p:sp>
      <p:sp>
        <p:nvSpPr>
          <p:cNvPr id="4" name="Slide Number Placeholder 3"/>
          <p:cNvSpPr>
            <a:spLocks noGrp="1"/>
          </p:cNvSpPr>
          <p:nvPr>
            <p:ph type="sldNum" sz="quarter" idx="12"/>
          </p:nvPr>
        </p:nvSpPr>
        <p:spPr/>
        <p:txBody>
          <a:bodyPr/>
          <a:lstStyle>
            <a:extLst/>
          </a:lstStyle>
          <a:p>
            <a:fld id="{AE7E429D-3B62-43E6-B79C-3E76215CFB7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0F122AB-622C-4BCC-81E9-05CE69A829FE}" type="datetimeFigureOut">
              <a:rPr lang="en-US" smtClean="0"/>
              <a:pPr/>
              <a:t>3/13/2015</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AE7E429D-3B62-43E6-B79C-3E76215CFB7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30F122AB-622C-4BCC-81E9-05CE69A829FE}" type="datetimeFigureOut">
              <a:rPr lang="en-US" smtClean="0"/>
              <a:pPr/>
              <a:t>3/13/2015</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AE7E429D-3B62-43E6-B79C-3E76215CFB77}" type="slidenum">
              <a:rPr lang="en-US" smtClean="0"/>
              <a:pPr/>
              <a:t>‹#›</a:t>
            </a:fld>
            <a:endParaRPr lang="en-US"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30F122AB-622C-4BCC-81E9-05CE69A829FE}" type="datetimeFigureOut">
              <a:rPr lang="en-US" smtClean="0"/>
              <a:pPr/>
              <a:t>3/13/2015</a:t>
            </a:fld>
            <a:endParaRPr lang="en-US"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AE7E429D-3B62-43E6-B79C-3E76215CFB7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66868" y="2514600"/>
            <a:ext cx="5105400" cy="886968"/>
          </a:xfrm>
        </p:spPr>
        <p:txBody>
          <a:bodyPr vert="horz"/>
          <a:lstStyle/>
          <a:p>
            <a:pPr algn="ctr"/>
            <a:r>
              <a:rPr lang="en-US" dirty="0" smtClean="0"/>
              <a:t>PANDORA’S BOX</a:t>
            </a:r>
            <a:endParaRPr lang="en-US" dirty="0"/>
          </a:p>
        </p:txBody>
      </p:sp>
      <p:sp>
        <p:nvSpPr>
          <p:cNvPr id="3" name="Subtitle 2"/>
          <p:cNvSpPr>
            <a:spLocks noGrp="1"/>
          </p:cNvSpPr>
          <p:nvPr>
            <p:ph type="subTitle" idx="1"/>
          </p:nvPr>
        </p:nvSpPr>
        <p:spPr/>
        <p:txBody>
          <a:bodyPr>
            <a:normAutofit/>
          </a:bodyPr>
          <a:lstStyle/>
          <a:p>
            <a:pPr algn="ctr"/>
            <a:r>
              <a:rPr lang="en-US" sz="3200" dirty="0" smtClean="0">
                <a:solidFill>
                  <a:schemeClr val="accent4">
                    <a:lumMod val="75000"/>
                  </a:schemeClr>
                </a:solidFill>
              </a:rPr>
              <a:t>BY</a:t>
            </a:r>
          </a:p>
          <a:p>
            <a:pPr algn="ctr"/>
            <a:r>
              <a:rPr lang="en-US" sz="3200" dirty="0" smtClean="0">
                <a:solidFill>
                  <a:schemeClr val="accent4">
                    <a:lumMod val="75000"/>
                  </a:schemeClr>
                </a:solidFill>
              </a:rPr>
              <a:t>JARED SMYTH</a:t>
            </a:r>
            <a:endParaRPr lang="en-US" sz="3200" dirty="0">
              <a:solidFill>
                <a:schemeClr val="accent4">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3.33333E-6 1.85185E-6 C -0.0007 -0.04468 -0.00087 -0.08889 -0.00226 -0.13334 C -0.00278 -0.15301 -0.01042 -0.16852 -0.01597 -0.18496 C -0.02049 -0.19838 -0.0217 -0.21435 -0.02726 -0.22755 C -0.03247 -0.24005 -0.03854 -0.24236 -0.04549 -0.25185 C -0.06597 -0.27917 -0.03767 -0.24931 -0.06146 -0.27292 C -0.07118 -0.29259 -0.08142 -0.29584 -0.09774 -0.30023 C -0.12049 -0.29722 -0.14479 -0.29468 -0.16597 -0.28218 C -0.18663 -0.26991 -0.17674 -0.27084 -0.19549 -0.25764 C -0.20382 -0.25185 -0.22778 -0.23773 -0.23872 -0.23334 C -0.2599 -0.22523 -0.28524 -0.22315 -0.30695 -0.21829 C -0.3217 -0.20857 -0.31354 -0.21551 -0.32951 -0.19421 C -0.35243 -0.16296 -0.33125 -0.22801 -0.37049 -0.13959 C -0.41198 -0.0456 -0.3783 -0.12315 -0.40451 -0.06065 C -0.40747 -0.05371 -0.41024 -0.04607 -0.41372 -0.03959 C -0.42205 -0.02315 -0.43142 -0.00834 -0.43872 0.00879 C -0.44549 0.02523 -0.45139 0.04236 -0.4592 0.05764 C -0.46146 0.06666 -0.46372 0.07546 -0.46597 0.08472 C -0.4684 0.09467 -0.46233 0.10509 -0.4592 0.11504 C -0.45625 0.1243 -0.44913 0.13032 -0.44549 0.13935 C -0.43837 0.15602 -0.4316 0.17361 -0.425 0.19074 C -0.40712 0.23842 -0.41441 0.22801 -0.39549 0.26643 C -0.38889 0.28009 -0.37986 0.2912 -0.375 0.30602 C -0.36979 0.32199 -0.36615 0.33958 -0.3592 0.35416 C -0.35538 0.3625 -0.35417 0.3743 -0.34774 0.37847 C -0.32708 0.39236 -0.34201 0.38426 -0.3 0.38773 C -0.27986 0.3919 -0.26076 0.3993 -0.24097 0.40579 C -0.23056 0.40926 -0.19879 0.41134 -0.19323 0.4118 C -0.16754 0.40324 -0.1408 0.3956 -0.11823 0.37546 C -0.11042 0.36875 -0.09149 0.35116 -0.08195 0.34514 C -0.06129 0.33241 -0.03924 0.32361 -0.01823 0.31204 C 0.05052 0.31435 0.11771 0.32129 0.18628 0.31782 C 0.2099 0.31041 0.22986 0.29954 0.25226 0.28773 C 0.26788 0.27916 0.28299 0.27199 0.29774 0.26065 C 0.30764 0.24051 0.31406 0.22245 0.32049 0.2 C 0.3243 0.17338 0.33437 0.11111 0.33403 0.08171 C 0.33281 -0.02084 0.32483 -0.13542 0.2908 -0.23033 C 0.28299 -0.25209 0.27378 -0.27292 0.2658 -0.29421 C 0.25295 -0.32847 0.22483 -0.36158 0.20677 -0.39097 C 0.20208 -0.39861 0.18472 -0.43287 0.17951 -0.43658 C 0.1691 -0.44352 0.16128 -0.45255 0.15 -0.45764 C 0.1441 -0.46019 0.13177 -0.46366 0.13177 -0.46366 C 0.1099 -0.46042 0.10972 -0.4625 0.09305 -0.44884 C 0.08733 -0.44375 0.08229 -0.44259 0.07726 -0.43658 C 0.07083 -0.42871 0.05903 -0.4125 0.05903 -0.4125 C 0.05486 -0.39514 0.04566 -0.38218 0.03854 -0.36667 C 0.03472 -0.3588 0.02726 -0.34259 0.02726 -0.34259 C 0.02031 -0.30556 0.00035 -0.27384 -3.33333E-6 -0.23334 C -0.0007 -0.15556 -3.33333E-6 -0.07778 -3.33333E-6 1.85185E-6 Z " pathEditMode="relative" ptsTypes="fffffffffffffffffffffffffffffffffffffffffffffffff">
                                      <p:cBhvr>
                                        <p:cTn id="6" dur="2000" fill="hold"/>
                                        <p:tgtEl>
                                          <p:spTgt spid="2"/>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0 0 C 0.01007 -0.0088 0.02014 -0.00949 0.03195 -0.01204 C 0.06546 -0.0081 0.08855 -0.00486 0.125 -0.00301 C 0.1349 0.00347 0.1448 0.0088 0.15469 0.01528 C 0.15625 0.01829 0.1573 0.02176 0.15921 0.02431 C 0.16181 0.02778 0.1658 0.0294 0.16823 0.03333 C 0.17049 0.03681 0.17084 0.0419 0.17275 0.0456 C 0.17396 0.04792 0.17605 0.04931 0.17744 0.05162 C 0.18542 0.06482 0.17865 0.05695 0.18646 0.07269 C 0.18768 0.075 0.18976 0.07662 0.19098 0.07894 C 0.19566 0.0882 0.19827 0.09954 0.20244 0.10926 C 0.20643 0.11852 0.21112 0.13241 0.21372 0.14259 C 0.21563 0.15046 0.21823 0.16667 0.21823 0.16667 C 0.21546 0.20116 0.21719 0.20139 0.19323 0.21227 C 0.17448 0.2875 0.15643 0.39537 0.10921 0.44861 C 0.09202 0.46806 0.07466 0.4838 0.05469 0.49699 C 0.03073 0.49468 0.00747 0.49259 -0.01579 0.48495 C -0.0269 0.475 -0.03715 0.46991 -0.05 0.46366 C -0.05729 0.45625 -0.06684 0.45208 -0.07256 0.44259 C -0.07864 0.43241 -0.09079 0.41227 -0.09079 0.41227 C -0.09513 0.39745 -0.09809 0.38033 -0.10451 0.36667 C -0.11684 0.34074 -0.13281 0.32153 -0.14305 0.29398 C -0.15277 0.26806 -0.15225 0.26042 -0.15902 0.23333 C -0.171 0.18542 -0.18159 0.13704 -0.19079 0.08796 C -0.1901 0.07593 -0.19079 0.06343 -0.18854 0.05162 C -0.18576 0.03681 -0.16736 0.01968 -0.15902 0.01227 C -0.15451 0.00833 -0.15173 0.00139 -0.14756 -0.00301 C -0.13871 -0.0125 -0.12829 -0.01967 -0.12031 -0.03032 C -0.1151 -0.0294 -0.1092 -0.03055 -0.10451 -0.02731 C -0.10243 -0.02592 -0.10347 -0.02083 -0.10225 -0.01805 C -0.10069 -0.01458 -0.09305 -0.00741 -0.09079 -0.00602 C -0.07812 0.00185 -0.06163 0.01158 -0.04756 0.01528 C -0.03628 0.0132 -0.02604 0.01412 -0.01805 0.00301 C -0.00677 0.00394 0.01598 0.00602 0.01598 0.00602 " pathEditMode="relative" ptsTypes="fffffffffffffffffffffffffffffffffA">
                                      <p:cBhvr>
                                        <p:cTn id="10" dur="2000" fill="hold"/>
                                        <p:tgtEl>
                                          <p:spTgt spid="3">
                                            <p:txEl>
                                              <p:pRg st="0" end="0"/>
                                            </p:txEl>
                                          </p:spTgt>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grpId="0" nodeType="clickEffect">
                                  <p:stCondLst>
                                    <p:cond delay="0"/>
                                  </p:stCondLst>
                                  <p:childTnLst>
                                    <p:animMotion origin="layout" path="M 0 0 C 0.01007 -0.0088 0.02014 -0.00949 0.03195 -0.01204 C 0.06546 -0.0081 0.08855 -0.00486 0.125 -0.00301 C 0.1349 0.00347 0.1448 0.0088 0.15469 0.01528 C 0.15625 0.01829 0.1573 0.02176 0.15921 0.02431 C 0.16181 0.02778 0.1658 0.0294 0.16823 0.03333 C 0.17049 0.03681 0.17084 0.0419 0.17275 0.0456 C 0.17396 0.04792 0.17605 0.04931 0.17744 0.05162 C 0.18542 0.06482 0.17865 0.05695 0.18646 0.07269 C 0.18768 0.075 0.18976 0.07662 0.19098 0.07894 C 0.19566 0.0882 0.19827 0.09954 0.20244 0.10926 C 0.20643 0.11852 0.21112 0.13241 0.21372 0.14259 C 0.21563 0.15046 0.21823 0.16667 0.21823 0.16667 C 0.21546 0.20116 0.21719 0.20139 0.19323 0.21227 C 0.17448 0.2875 0.15643 0.39537 0.10921 0.44861 C 0.09202 0.46806 0.07466 0.4838 0.05469 0.49699 C 0.03073 0.49468 0.00747 0.49259 -0.01579 0.48495 C -0.0269 0.475 -0.03715 0.46991 -0.05 0.46366 C -0.05729 0.45625 -0.06684 0.45208 -0.07256 0.44259 C -0.07864 0.43241 -0.09079 0.41227 -0.09079 0.41227 C -0.09513 0.39745 -0.09809 0.38033 -0.10451 0.36667 C -0.11684 0.34074 -0.13281 0.32153 -0.14305 0.29398 C -0.15277 0.26806 -0.15225 0.26042 -0.15902 0.23333 C -0.171 0.18542 -0.18159 0.13704 -0.19079 0.08796 C -0.1901 0.07593 -0.19079 0.06343 -0.18854 0.05162 C -0.18576 0.03681 -0.16736 0.01968 -0.15902 0.01227 C -0.15451 0.00833 -0.15173 0.00139 -0.14756 -0.00301 C -0.13871 -0.0125 -0.12829 -0.01967 -0.12031 -0.03032 C -0.1151 -0.0294 -0.1092 -0.03055 -0.10451 -0.02731 C -0.10243 -0.02592 -0.10347 -0.02083 -0.10225 -0.01805 C -0.10069 -0.01458 -0.09305 -0.00741 -0.09079 -0.00602 C -0.07812 0.00185 -0.06163 0.01158 -0.04756 0.01528 C -0.03628 0.0132 -0.02604 0.01412 -0.01805 0.00301 C -0.00677 0.00394 0.01598 0.00602 0.01598 0.00602 " pathEditMode="relative" ptsTypes="fffffffffffffffffffffffffffffffffA">
                                      <p:cBhvr>
                                        <p:cTn id="14" dur="2000" fill="hold"/>
                                        <p:tgtEl>
                                          <p:spTgt spid="3">
                                            <p:txEl>
                                              <p:pRg st="1" end="1"/>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ownload animals other 5"/>
          <p:cNvPicPr>
            <a:picLocks noChangeAspect="1" noChangeArrowheads="1" noCrop="1"/>
          </p:cNvPicPr>
          <p:nvPr/>
        </p:nvPicPr>
        <p:blipFill>
          <a:blip r:embed="rId2" cstate="print"/>
          <a:srcRect/>
          <a:stretch>
            <a:fillRect/>
          </a:stretch>
        </p:blipFill>
        <p:spPr bwMode="auto">
          <a:xfrm>
            <a:off x="0" y="1"/>
            <a:ext cx="9144000" cy="6858000"/>
          </a:xfrm>
          <a:prstGeom prst="rect">
            <a:avLst/>
          </a:prstGeom>
          <a:noFill/>
        </p:spPr>
      </p:pic>
      <p:sp>
        <p:nvSpPr>
          <p:cNvPr id="2" name="Title 1"/>
          <p:cNvSpPr>
            <a:spLocks noGrp="1"/>
          </p:cNvSpPr>
          <p:nvPr>
            <p:ph type="title"/>
          </p:nvPr>
        </p:nvSpPr>
        <p:spPr/>
        <p:txBody>
          <a:bodyPr/>
          <a:lstStyle/>
          <a:p>
            <a:pPr algn="ctr"/>
            <a:r>
              <a:rPr lang="en-US" dirty="0" smtClean="0"/>
              <a:t>In  the beginning</a:t>
            </a:r>
            <a:endParaRPr lang="en-US" dirty="0"/>
          </a:p>
        </p:txBody>
      </p:sp>
      <p:sp>
        <p:nvSpPr>
          <p:cNvPr id="3" name="Content Placeholder 2"/>
          <p:cNvSpPr>
            <a:spLocks noGrp="1"/>
          </p:cNvSpPr>
          <p:nvPr>
            <p:ph idx="1"/>
          </p:nvPr>
        </p:nvSpPr>
        <p:spPr>
          <a:xfrm>
            <a:off x="304800" y="1524000"/>
            <a:ext cx="7239000" cy="2971800"/>
          </a:xfrm>
        </p:spPr>
        <p:txBody>
          <a:bodyPr>
            <a:normAutofit fontScale="85000" lnSpcReduction="10000"/>
          </a:bodyPr>
          <a:lstStyle/>
          <a:p>
            <a:pPr>
              <a:buNone/>
            </a:pPr>
            <a:r>
              <a:rPr lang="en-US" dirty="0" smtClean="0">
                <a:solidFill>
                  <a:schemeClr val="bg1"/>
                </a:solidFill>
              </a:rPr>
              <a:t>At the very beginning, the gods ruled over an empty world. From there home Mount Olympus, were they lived in sunlight and cloud. Zeus the god of lightning and the air and also the king of Olympus. Zeus gave the titan brother’s Prometheus and </a:t>
            </a:r>
            <a:r>
              <a:rPr lang="en-US" dirty="0" err="1" smtClean="0">
                <a:solidFill>
                  <a:schemeClr val="bg1"/>
                </a:solidFill>
              </a:rPr>
              <a:t>Epimetheus</a:t>
            </a:r>
            <a:r>
              <a:rPr lang="en-US" dirty="0" smtClean="0">
                <a:solidFill>
                  <a:schemeClr val="bg1"/>
                </a:solidFill>
              </a:rPr>
              <a:t> to create the creatures that will live on Gaea</a:t>
            </a:r>
          </a:p>
          <a:p>
            <a:pPr>
              <a:buNone/>
            </a:pPr>
            <a:r>
              <a:rPr lang="en-US" dirty="0" smtClean="0">
                <a:solidFill>
                  <a:schemeClr val="bg1"/>
                </a:solidFill>
              </a:rPr>
              <a:t>Aka mother earth. </a:t>
            </a:r>
            <a:r>
              <a:rPr lang="en-US" dirty="0" err="1" smtClean="0">
                <a:solidFill>
                  <a:schemeClr val="bg1"/>
                </a:solidFill>
              </a:rPr>
              <a:t>Empimetheus</a:t>
            </a:r>
            <a:r>
              <a:rPr lang="en-US" dirty="0" smtClean="0">
                <a:solidFill>
                  <a:schemeClr val="bg1"/>
                </a:solidFill>
              </a:rPr>
              <a:t> made turtles, horses, anteaters, birds, and all the other animals</a:t>
            </a:r>
            <a:r>
              <a:rPr lang="en-US" dirty="0" smtClean="0"/>
              <a:t>. </a:t>
            </a:r>
            <a:endParaRPr lang="en-US" dirty="0"/>
          </a:p>
        </p:txBody>
      </p:sp>
      <p:pic>
        <p:nvPicPr>
          <p:cNvPr id="1028" name="Picture 4" descr="animated hippo"/>
          <p:cNvPicPr>
            <a:picLocks noChangeAspect="1" noChangeArrowheads="1" noCrop="1"/>
          </p:cNvPicPr>
          <p:nvPr/>
        </p:nvPicPr>
        <p:blipFill>
          <a:blip r:embed="rId3" cstate="print"/>
          <a:srcRect/>
          <a:stretch>
            <a:fillRect/>
          </a:stretch>
        </p:blipFill>
        <p:spPr bwMode="auto">
          <a:xfrm>
            <a:off x="5867400" y="4800600"/>
            <a:ext cx="1419225" cy="2057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4028 0.05718 C 0.05608 0.05023 0.03906 0.05926 0.05156 0.04792 C 0.07031 0.03102 0.05087 0.0544 0.06979 0.03287 C 0.07761 0.02408 0.0816 0.0132 0.09028 0.00556 C 0.10451 -0.02291 0.11962 -0.05 0.13333 -0.07916 C 0.13993 -0.09328 0.14271 -0.1081 0.14931 -0.12176 C 0.15261 -0.13912 0.15677 -0.15717 0.16302 -0.17315 C 0.16597 -0.20023 0.16979 -0.23032 0.17882 -0.25509 C 0.17951 -0.26319 0.17969 -0.27129 0.18108 -0.27916 C 0.18195 -0.28356 0.18472 -0.28703 0.18559 -0.29143 C 0.18698 -0.29838 0.18663 -0.30555 0.18802 -0.3125 C 0.18976 -0.32176 0.19479 -0.33981 0.19479 -0.33958 C 0.1934 -0.44653 0.20052 -0.47477 0.18559 -0.54884 C 0.18837 -0.56597 0.19201 -0.57801 0.20382 -0.58842 C 0.20608 -0.59051 0.21059 -0.59444 0.21059 -0.59421 " pathEditMode="relative" rAng="0" ptsTypes="ffffffffffffffA">
                                      <p:cBhvr>
                                        <p:cTn id="6" dur="2000" fill="hold"/>
                                        <p:tgtEl>
                                          <p:spTgt spid="1028"/>
                                        </p:tgtEl>
                                        <p:attrNameLst>
                                          <p:attrName>ppt_x</p:attrName>
                                          <p:attrName>ppt_y</p:attrName>
                                        </p:attrNameLst>
                                      </p:cBhvr>
                                      <p:rCtr x="85" y="-3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Download women 13"/>
          <p:cNvPicPr>
            <a:picLocks noChangeAspect="1" noChangeArrowheads="1" noCrop="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pPr algn="ctr"/>
            <a:r>
              <a:rPr lang="en-US" dirty="0" smtClean="0"/>
              <a:t>The creation of human’s</a:t>
            </a:r>
            <a:endParaRPr lang="en-US" dirty="0"/>
          </a:p>
        </p:txBody>
      </p:sp>
      <p:sp>
        <p:nvSpPr>
          <p:cNvPr id="3" name="Content Placeholder 2"/>
          <p:cNvSpPr>
            <a:spLocks noGrp="1"/>
          </p:cNvSpPr>
          <p:nvPr>
            <p:ph idx="1"/>
          </p:nvPr>
        </p:nvSpPr>
        <p:spPr/>
        <p:txBody>
          <a:bodyPr/>
          <a:lstStyle/>
          <a:p>
            <a:pPr>
              <a:buNone/>
            </a:pPr>
            <a:r>
              <a:rPr lang="en-US" dirty="0" smtClean="0">
                <a:solidFill>
                  <a:schemeClr val="bg1"/>
                </a:solidFill>
              </a:rPr>
              <a:t>The titan Prometheus had to make the very last creature of all. Prometheus said “I’ll make him just  like us gods – two legs, two arm, and upright – not crawling on all fours. All the other beasts spend their days looking at the ground, but man will look at the stars.</a:t>
            </a:r>
          </a:p>
          <a:p>
            <a:pPr>
              <a:buNone/>
            </a:pPr>
            <a:r>
              <a:rPr lang="en-US" dirty="0" smtClean="0">
                <a:solidFill>
                  <a:schemeClr val="bg1"/>
                </a:solidFill>
              </a:rPr>
              <a:t>When the titan </a:t>
            </a:r>
            <a:r>
              <a:rPr lang="en-US" dirty="0" err="1" smtClean="0">
                <a:solidFill>
                  <a:schemeClr val="bg1"/>
                </a:solidFill>
              </a:rPr>
              <a:t>prometheus</a:t>
            </a:r>
            <a:r>
              <a:rPr lang="en-US" dirty="0" smtClean="0">
                <a:solidFill>
                  <a:schemeClr val="bg1"/>
                </a:solidFill>
              </a:rPr>
              <a:t> was done  he was very proud of his creation but when it came to giving a gift to men there was nothing left to give</a:t>
            </a:r>
            <a:r>
              <a:rPr lang="en-US" dirty="0" smtClean="0"/>
              <a: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Download Fireworks &amp; New Year 6"/>
          <p:cNvPicPr>
            <a:picLocks noChangeAspect="1" noChangeArrowheads="1" noCrop="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pPr algn="ctr"/>
            <a:r>
              <a:rPr lang="en-US" dirty="0" smtClean="0"/>
              <a:t>The gift of fire</a:t>
            </a:r>
            <a:endParaRPr lang="en-US" dirty="0"/>
          </a:p>
        </p:txBody>
      </p:sp>
      <p:sp>
        <p:nvSpPr>
          <p:cNvPr id="3" name="Content Placeholder 2"/>
          <p:cNvSpPr>
            <a:spLocks noGrp="1"/>
          </p:cNvSpPr>
          <p:nvPr>
            <p:ph idx="1"/>
          </p:nvPr>
        </p:nvSpPr>
        <p:spPr/>
        <p:txBody>
          <a:bodyPr/>
          <a:lstStyle/>
          <a:p>
            <a:pPr>
              <a:buNone/>
            </a:pPr>
            <a:r>
              <a:rPr lang="en-US" dirty="0" smtClean="0">
                <a:solidFill>
                  <a:schemeClr val="bg1"/>
                </a:solidFill>
              </a:rPr>
              <a:t>Prometheus decided to give man the gift of fire but Zeus thought fire should be reserved for the gods alone. When Zeus found out that Prometheus stole fire from Olympus, He was so mad he chained Prometheus to a </a:t>
            </a:r>
            <a:r>
              <a:rPr lang="en-US" dirty="0" err="1" smtClean="0">
                <a:solidFill>
                  <a:schemeClr val="bg1"/>
                </a:solidFill>
              </a:rPr>
              <a:t>mountian</a:t>
            </a:r>
            <a:r>
              <a:rPr lang="en-US" dirty="0" smtClean="0">
                <a:solidFill>
                  <a:schemeClr val="bg1"/>
                </a:solidFill>
              </a:rPr>
              <a:t>. Zeus was also angry at  Man for accepting the gift. Zeus had  a plan to get back at men.</a:t>
            </a:r>
            <a:endParaRPr lang="en-US"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Download women 14"/>
          <p:cNvPicPr>
            <a:picLocks noChangeAspect="1" noChangeArrowheads="1" noCrop="1"/>
          </p:cNvPicPr>
          <p:nvPr/>
        </p:nvPicPr>
        <p:blipFill>
          <a:blip r:embed="rId2" cstate="print"/>
          <a:srcRect/>
          <a:stretch>
            <a:fillRect/>
          </a:stretch>
        </p:blipFill>
        <p:spPr bwMode="auto">
          <a:xfrm>
            <a:off x="0" y="0"/>
            <a:ext cx="9144000" cy="6858000"/>
          </a:xfrm>
          <a:prstGeom prst="rect">
            <a:avLst/>
          </a:prstGeom>
          <a:solidFill>
            <a:schemeClr val="tx1"/>
          </a:solidFill>
        </p:spPr>
      </p:pic>
      <p:sp>
        <p:nvSpPr>
          <p:cNvPr id="2" name="Title 1"/>
          <p:cNvSpPr>
            <a:spLocks noGrp="1"/>
          </p:cNvSpPr>
          <p:nvPr>
            <p:ph type="title"/>
          </p:nvPr>
        </p:nvSpPr>
        <p:spPr/>
        <p:txBody>
          <a:bodyPr/>
          <a:lstStyle/>
          <a:p>
            <a:pPr algn="ctr"/>
            <a:r>
              <a:rPr lang="en-US" dirty="0" smtClean="0"/>
              <a:t>The first woman</a:t>
            </a:r>
            <a:endParaRPr lang="en-US" dirty="0"/>
          </a:p>
        </p:txBody>
      </p:sp>
      <p:sp>
        <p:nvSpPr>
          <p:cNvPr id="3" name="Content Placeholder 2"/>
          <p:cNvSpPr>
            <a:spLocks noGrp="1"/>
          </p:cNvSpPr>
          <p:nvPr>
            <p:ph idx="1"/>
          </p:nvPr>
        </p:nvSpPr>
        <p:spPr/>
        <p:txBody>
          <a:bodyPr/>
          <a:lstStyle/>
          <a:p>
            <a:pPr>
              <a:buNone/>
            </a:pPr>
            <a:r>
              <a:rPr lang="en-US" dirty="0" smtClean="0">
                <a:solidFill>
                  <a:schemeClr val="bg1"/>
                </a:solidFill>
              </a:rPr>
              <a:t>Zeus and the other gods help to create the first woman. Her name was </a:t>
            </a:r>
            <a:r>
              <a:rPr lang="en-US" dirty="0" err="1" smtClean="0">
                <a:solidFill>
                  <a:schemeClr val="bg1"/>
                </a:solidFill>
              </a:rPr>
              <a:t>pandora</a:t>
            </a:r>
            <a:r>
              <a:rPr lang="en-US" dirty="0" smtClean="0">
                <a:solidFill>
                  <a:schemeClr val="bg1"/>
                </a:solidFill>
              </a:rPr>
              <a:t> but she was a trick. With a grin on </a:t>
            </a:r>
            <a:r>
              <a:rPr lang="en-US" dirty="0" err="1" smtClean="0">
                <a:solidFill>
                  <a:schemeClr val="bg1"/>
                </a:solidFill>
              </a:rPr>
              <a:t>zeus</a:t>
            </a:r>
            <a:r>
              <a:rPr lang="en-US" dirty="0" smtClean="0">
                <a:solidFill>
                  <a:schemeClr val="bg1"/>
                </a:solidFill>
              </a:rPr>
              <a:t> face, He sent for </a:t>
            </a:r>
            <a:r>
              <a:rPr lang="en-US" dirty="0" err="1" smtClean="0">
                <a:solidFill>
                  <a:schemeClr val="bg1"/>
                </a:solidFill>
              </a:rPr>
              <a:t>Epimetheus</a:t>
            </a:r>
            <a:r>
              <a:rPr lang="en-US" dirty="0" smtClean="0">
                <a:solidFill>
                  <a:schemeClr val="bg1"/>
                </a:solidFill>
              </a:rPr>
              <a:t> (who was not quite clever enough to suspect a trick). Zeus gave </a:t>
            </a:r>
            <a:r>
              <a:rPr lang="en-US" dirty="0" err="1" smtClean="0">
                <a:solidFill>
                  <a:schemeClr val="bg1"/>
                </a:solidFill>
              </a:rPr>
              <a:t>pandora</a:t>
            </a:r>
            <a:r>
              <a:rPr lang="en-US" dirty="0" smtClean="0">
                <a:solidFill>
                  <a:schemeClr val="bg1"/>
                </a:solidFill>
              </a:rPr>
              <a:t> as a bride. As a wedding present Zeus gave them a wooden chest with a padlock on it and he said, </a:t>
            </a:r>
            <a:r>
              <a:rPr lang="en-US" dirty="0" smtClean="0"/>
              <a:t>“ </a:t>
            </a:r>
            <a:r>
              <a:rPr lang="en-US" dirty="0" smtClean="0">
                <a:solidFill>
                  <a:schemeClr val="bg1"/>
                </a:solidFill>
              </a:rPr>
              <a:t>What ever you do, don’t open the chest”.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nimated gifs treasure chests"/>
          <p:cNvPicPr>
            <a:picLocks noChangeAspect="1" noChangeArrowheads="1" noCrop="1"/>
          </p:cNvPicPr>
          <p:nvPr/>
        </p:nvPicPr>
        <p:blipFill>
          <a:blip r:embed="rId2" cstate="print"/>
          <a:srcRect/>
          <a:stretch>
            <a:fillRect/>
          </a:stretch>
        </p:blipFill>
        <p:spPr bwMode="auto">
          <a:xfrm>
            <a:off x="-990600" y="-990600"/>
            <a:ext cx="11353800" cy="9829800"/>
          </a:xfrm>
          <a:prstGeom prst="rect">
            <a:avLst/>
          </a:prstGeom>
          <a:solidFill>
            <a:schemeClr val="tx1"/>
          </a:solidFill>
        </p:spPr>
      </p:pic>
      <p:sp>
        <p:nvSpPr>
          <p:cNvPr id="2" name="Title 1"/>
          <p:cNvSpPr>
            <a:spLocks noGrp="1"/>
          </p:cNvSpPr>
          <p:nvPr>
            <p:ph type="title"/>
          </p:nvPr>
        </p:nvSpPr>
        <p:spPr/>
        <p:txBody>
          <a:bodyPr/>
          <a:lstStyle/>
          <a:p>
            <a:pPr algn="ctr"/>
            <a:r>
              <a:rPr lang="en-US" dirty="0" smtClean="0"/>
              <a:t>The wooden chest</a:t>
            </a:r>
            <a:endParaRPr lang="en-US" dirty="0"/>
          </a:p>
        </p:txBody>
      </p:sp>
      <p:sp>
        <p:nvSpPr>
          <p:cNvPr id="3" name="Content Placeholder 2"/>
          <p:cNvSpPr>
            <a:spLocks noGrp="1"/>
          </p:cNvSpPr>
          <p:nvPr>
            <p:ph idx="1"/>
          </p:nvPr>
        </p:nvSpPr>
        <p:spPr/>
        <p:txBody>
          <a:bodyPr/>
          <a:lstStyle/>
          <a:p>
            <a:pPr>
              <a:buNone/>
            </a:pPr>
            <a:r>
              <a:rPr lang="en-US" dirty="0" smtClean="0">
                <a:solidFill>
                  <a:schemeClr val="bg1"/>
                </a:solidFill>
              </a:rPr>
              <a:t>One day the chest caught  Pandora's eye, </a:t>
            </a:r>
            <a:r>
              <a:rPr lang="en-US" dirty="0" err="1" smtClean="0">
                <a:solidFill>
                  <a:schemeClr val="bg1"/>
                </a:solidFill>
              </a:rPr>
              <a:t>Epimetheus</a:t>
            </a:r>
            <a:r>
              <a:rPr lang="en-US" dirty="0" smtClean="0">
                <a:solidFill>
                  <a:schemeClr val="bg1"/>
                </a:solidFill>
              </a:rPr>
              <a:t> was out. Then she heard voices inside the chest telling her to </a:t>
            </a:r>
            <a:r>
              <a:rPr lang="en-US" dirty="0" err="1" smtClean="0">
                <a:solidFill>
                  <a:schemeClr val="bg1"/>
                </a:solidFill>
              </a:rPr>
              <a:t>nopen</a:t>
            </a:r>
            <a:r>
              <a:rPr lang="en-US" dirty="0" smtClean="0">
                <a:solidFill>
                  <a:schemeClr val="bg1"/>
                </a:solidFill>
              </a:rPr>
              <a:t> the chest. The voices finally convinced her to open the chest. When Pandora opened the chest  the lid flew back and she was knocked over bye an icy wind full of grit.</a:t>
            </a:r>
            <a:endParaRPr lang="en-US"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8" name="Picture 8" descr="http://img3.wikia.nocookie.net/__cb20120826155628/adventuretimewithfinnandjake/images/4/47/Poo_brain.gif"/>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457200" y="320040"/>
            <a:ext cx="7239000" cy="899160"/>
          </a:xfrm>
        </p:spPr>
        <p:txBody>
          <a:bodyPr/>
          <a:lstStyle/>
          <a:p>
            <a:pPr algn="ctr"/>
            <a:r>
              <a:rPr lang="en-US" dirty="0" smtClean="0"/>
              <a:t>The bad vibes</a:t>
            </a:r>
            <a:endParaRPr lang="en-US" dirty="0"/>
          </a:p>
        </p:txBody>
      </p:sp>
      <p:sp>
        <p:nvSpPr>
          <p:cNvPr id="3" name="Content Placeholder 2"/>
          <p:cNvSpPr>
            <a:spLocks noGrp="1"/>
          </p:cNvSpPr>
          <p:nvPr>
            <p:ph idx="1"/>
          </p:nvPr>
        </p:nvSpPr>
        <p:spPr>
          <a:xfrm>
            <a:off x="0" y="1295400"/>
            <a:ext cx="7696200" cy="5160336"/>
          </a:xfrm>
        </p:spPr>
        <p:txBody>
          <a:bodyPr/>
          <a:lstStyle/>
          <a:p>
            <a:pPr algn="ctr">
              <a:buNone/>
            </a:pPr>
            <a:r>
              <a:rPr lang="en-US" dirty="0" smtClean="0"/>
              <a:t>Pandora just let out all the bad feelings and things that humans go through. Zeus plan has work because of Pandora's curiosity these things are let out and were sent into us.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byt.wpengine.netdna-cdn.com/wp-content/uploads/2014/08/Random-Adventure-Time-gifs-adventure-time-with-finn-and-jake-32628269-500-281.gif"/>
          <p:cNvPicPr>
            <a:picLocks noChangeAspect="1" noChangeArrowheads="1" noCrop="1"/>
          </p:cNvPicPr>
          <p:nvPr/>
        </p:nvPicPr>
        <p:blipFill>
          <a:blip r:embed="rId3"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pPr algn="ctr"/>
            <a:r>
              <a:rPr lang="en-US" dirty="0" smtClean="0"/>
              <a:t>The end</a:t>
            </a:r>
            <a:endParaRPr lang="en-US" dirty="0"/>
          </a:p>
        </p:txBody>
      </p:sp>
    </p:spTree>
  </p:cSld>
  <p:clrMapOvr>
    <a:masterClrMapping/>
  </p:clrMapOvr>
  <p:transition spd="med">
    <p:sndAc>
      <p:stSnd>
        <p:snd r:embed="rId2" name="applause.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168</TotalTime>
  <Words>433</Words>
  <Application>Microsoft Office PowerPoint</Application>
  <PresentationFormat>On-screen Show (4:3)</PresentationFormat>
  <Paragraphs>18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Opulent</vt:lpstr>
      <vt:lpstr>PANDORA’S BOX</vt:lpstr>
      <vt:lpstr>In  the beginning</vt:lpstr>
      <vt:lpstr>The creation of human’s</vt:lpstr>
      <vt:lpstr>The gift of fire</vt:lpstr>
      <vt:lpstr>The first woman</vt:lpstr>
      <vt:lpstr>The wooden chest</vt:lpstr>
      <vt:lpstr>The bad vibes</vt:lpstr>
      <vt:lpstr>The end</vt:lpstr>
    </vt:vector>
  </TitlesOfParts>
  <Company>Cortland City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PANDORA’S BOX</dc:title>
  <dc:creator>Cortland City School District</dc:creator>
  <cp:lastModifiedBy>Cortland City School District</cp:lastModifiedBy>
  <cp:revision>23</cp:revision>
  <dcterms:created xsi:type="dcterms:W3CDTF">2015-03-11T15:09:47Z</dcterms:created>
  <dcterms:modified xsi:type="dcterms:W3CDTF">2015-03-13T15:12:33Z</dcterms:modified>
</cp:coreProperties>
</file>