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8AD43-D847-48F1-9233-0A0B30B395DF}" type="datetimeFigureOut">
              <a:rPr lang="en-US" smtClean="0"/>
              <a:t>3/21/2016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89E7-379B-47AA-A982-D4AC9CDE5B5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7169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8AD43-D847-48F1-9233-0A0B30B395DF}" type="datetimeFigureOut">
              <a:rPr lang="en-US" smtClean="0"/>
              <a:t>3/21/2016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89E7-379B-47AA-A982-D4AC9CDE5B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96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8AD43-D847-48F1-9233-0A0B30B395DF}" type="datetimeFigureOut">
              <a:rPr lang="en-US" smtClean="0"/>
              <a:t>3/21/2016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89E7-379B-47AA-A982-D4AC9CDE5B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03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8AD43-D847-48F1-9233-0A0B30B395DF}" type="datetimeFigureOut">
              <a:rPr lang="en-US" smtClean="0"/>
              <a:t>3/21/2016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89E7-379B-47AA-A982-D4AC9CDE5B5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163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8AD43-D847-48F1-9233-0A0B30B395DF}" type="datetimeFigureOut">
              <a:rPr lang="en-US" smtClean="0"/>
              <a:t>3/21/2016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89E7-379B-47AA-A982-D4AC9CDE5B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886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8AD43-D847-48F1-9233-0A0B30B395DF}" type="datetimeFigureOut">
              <a:rPr lang="en-US" smtClean="0"/>
              <a:t>3/21/2016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89E7-379B-47AA-A982-D4AC9CDE5B5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91067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8AD43-D847-48F1-9233-0A0B30B395DF}" type="datetimeFigureOut">
              <a:rPr lang="en-US" smtClean="0"/>
              <a:t>3/21/2016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89E7-379B-47AA-A982-D4AC9CDE5B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7031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8AD43-D847-48F1-9233-0A0B30B395DF}" type="datetimeFigureOut">
              <a:rPr lang="en-US" smtClean="0"/>
              <a:t>3/21/2016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89E7-379B-47AA-A982-D4AC9CDE5B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5443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8AD43-D847-48F1-9233-0A0B30B395DF}" type="datetimeFigureOut">
              <a:rPr lang="en-US" smtClean="0"/>
              <a:t>3/21/2016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89E7-379B-47AA-A982-D4AC9CDE5B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243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8AD43-D847-48F1-9233-0A0B30B395DF}" type="datetimeFigureOut">
              <a:rPr lang="en-US" smtClean="0"/>
              <a:t>3/21/2016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89E7-379B-47AA-A982-D4AC9CDE5B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40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8AD43-D847-48F1-9233-0A0B30B395DF}" type="datetimeFigureOut">
              <a:rPr lang="en-US" smtClean="0"/>
              <a:t>3/21/2016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89E7-379B-47AA-A982-D4AC9CDE5B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615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8AD43-D847-48F1-9233-0A0B30B395DF}" type="datetimeFigureOut">
              <a:rPr lang="en-US" smtClean="0"/>
              <a:t>3/21/2016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89E7-379B-47AA-A982-D4AC9CDE5B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227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8AD43-D847-48F1-9233-0A0B30B395DF}" type="datetimeFigureOut">
              <a:rPr lang="en-US" smtClean="0"/>
              <a:t>3/21/2016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89E7-379B-47AA-A982-D4AC9CDE5B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316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8AD43-D847-48F1-9233-0A0B30B395DF}" type="datetimeFigureOut">
              <a:rPr lang="en-US" smtClean="0"/>
              <a:t>3/21/2016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89E7-379B-47AA-A982-D4AC9CDE5B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384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8AD43-D847-48F1-9233-0A0B30B395DF}" type="datetimeFigureOut">
              <a:rPr lang="en-US" smtClean="0"/>
              <a:t>3/21/2016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89E7-379B-47AA-A982-D4AC9CDE5B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053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8AD43-D847-48F1-9233-0A0B30B395DF}" type="datetimeFigureOut">
              <a:rPr lang="en-US" smtClean="0"/>
              <a:t>3/21/2016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89E7-379B-47AA-A982-D4AC9CDE5B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415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8AD43-D847-48F1-9233-0A0B30B395DF}" type="datetimeFigureOut">
              <a:rPr lang="en-US" smtClean="0"/>
              <a:t>3/21/2016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89E7-379B-47AA-A982-D4AC9CDE5B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185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9C8AD43-D847-48F1-9233-0A0B30B395DF}" type="datetimeFigureOut">
              <a:rPr lang="en-US" smtClean="0"/>
              <a:t>3/21/2016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DCE89E7-379B-47AA-A982-D4AC9CDE5B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9223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1c2qOSVUv_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John Williams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Joe and Adam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223" y="0"/>
            <a:ext cx="60487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573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Biographic information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Born 2/2/1932 Floral Park New York (moved to L.A. in 1942)</a:t>
            </a:r>
          </a:p>
          <a:p>
            <a:r>
              <a:rPr lang="en-US" dirty="0"/>
              <a:t> </a:t>
            </a:r>
            <a:r>
              <a:rPr lang="en-US" dirty="0" smtClean="0"/>
              <a:t>82 years old</a:t>
            </a:r>
          </a:p>
          <a:p>
            <a:r>
              <a:rPr lang="en-US" dirty="0" smtClean="0"/>
              <a:t>Went to college at UCLA</a:t>
            </a:r>
          </a:p>
          <a:p>
            <a:r>
              <a:rPr lang="en-US" dirty="0" smtClean="0"/>
              <a:t>Played Piano, Bassoon, Cello, Clarinet, Trombone, Trumpet]</a:t>
            </a:r>
          </a:p>
          <a:p>
            <a:r>
              <a:rPr lang="en-US" dirty="0" smtClean="0"/>
              <a:t>Son of </a:t>
            </a:r>
            <a:r>
              <a:rPr lang="en-US" dirty="0"/>
              <a:t>E</a:t>
            </a:r>
            <a:r>
              <a:rPr lang="en-US" dirty="0" smtClean="0"/>
              <a:t>sther and Johnny Williams </a:t>
            </a:r>
          </a:p>
          <a:p>
            <a:r>
              <a:rPr lang="en-US" dirty="0" smtClean="0"/>
              <a:t>Mostly composed action/ adventure movies</a:t>
            </a:r>
          </a:p>
          <a:p>
            <a:r>
              <a:rPr lang="en-US" dirty="0" smtClean="0"/>
              <a:t>Composing since 1967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2387" y="3618963"/>
            <a:ext cx="4373450" cy="3065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9580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3082" y="2588654"/>
            <a:ext cx="4438918" cy="43086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5182791"/>
            <a:ext cx="5665073" cy="15070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Soundtrack review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371012" y="838200"/>
            <a:ext cx="25634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https://www.youtube.com/watch?v=1c2qOSVUv_M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143"/>
            <a:ext cx="7753082" cy="477225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Sounds Other Than Music: Light saber crashes, dialogue, sirens, choking.</a:t>
            </a:r>
          </a:p>
          <a:p>
            <a:r>
              <a:rPr lang="en-US" dirty="0" smtClean="0"/>
              <a:t>Music starts at: 0:00</a:t>
            </a:r>
          </a:p>
          <a:p>
            <a:r>
              <a:rPr lang="en-US" dirty="0" smtClean="0"/>
              <a:t>Instruments: Tuba, Trumpet, Trombone, Flute, Saxophone, Clarinet Etc. x 14</a:t>
            </a:r>
          </a:p>
          <a:p>
            <a:r>
              <a:rPr lang="en-US" dirty="0" smtClean="0"/>
              <a:t> Emotions in the music: intensity, anger.</a:t>
            </a:r>
            <a:endParaRPr lang="en-US" dirty="0"/>
          </a:p>
          <a:p>
            <a:r>
              <a:rPr lang="en-US" dirty="0" smtClean="0"/>
              <a:t> Amount of music: a </a:t>
            </a:r>
            <a:r>
              <a:rPr lang="en-US" dirty="0" smtClean="0"/>
              <a:t>lot.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There are no themes for different characters.</a:t>
            </a:r>
          </a:p>
          <a:p>
            <a:r>
              <a:rPr lang="en-US" dirty="0" smtClean="0"/>
              <a:t>There doesn’t need to be any more music or different music.</a:t>
            </a:r>
          </a:p>
          <a:p>
            <a:r>
              <a:rPr lang="en-US" dirty="0" smtClean="0"/>
              <a:t> We like the score.</a:t>
            </a:r>
          </a:p>
          <a:p>
            <a:r>
              <a:rPr lang="en-US" dirty="0" smtClean="0"/>
              <a:t>The music helps the video by giving it more intensity and emotion.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17853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Wikipedia</a:t>
            </a:r>
          </a:p>
          <a:p>
            <a:r>
              <a:rPr lang="en-US" dirty="0" smtClean="0"/>
              <a:t>IMDb</a:t>
            </a:r>
            <a:endParaRPr lang="en-US" dirty="0"/>
          </a:p>
        </p:txBody>
      </p:sp>
      <p:sp>
        <p:nvSpPr>
          <p:cNvPr id="6" name="AutoShape 6" descr="Image result for wikipe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Image result for wikipedi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9719" y="1734099"/>
            <a:ext cx="3927453" cy="45287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9337" y="1734099"/>
            <a:ext cx="4258168" cy="385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31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05986" y="1056068"/>
            <a:ext cx="10914544" cy="237615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Give us a hint about the </a:t>
            </a:r>
            <a:r>
              <a:rPr lang="en-US" dirty="0" smtClean="0"/>
              <a:t>play Mrs. Thayer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68313" y="3558324"/>
            <a:ext cx="8534400" cy="237615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We will just keep asking.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177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903AAAE-3EA5-424A-B142-CC51DC1F89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229</TotalTime>
  <Words>179</Words>
  <Application>Microsoft Office PowerPoint</Application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Slice</vt:lpstr>
      <vt:lpstr>John Williams</vt:lpstr>
      <vt:lpstr>Biographic information </vt:lpstr>
      <vt:lpstr>Soundtrack review  </vt:lpstr>
      <vt:lpstr>Sources</vt:lpstr>
      <vt:lpstr>PowerPoint Presentation</vt:lpstr>
    </vt:vector>
  </TitlesOfParts>
  <Company>Cortland City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John williams</dc:title>
  <dc:creator>Cataldo,Joseph</dc:creator>
  <cp:lastModifiedBy>Cataldo,Joseph</cp:lastModifiedBy>
  <cp:revision>23</cp:revision>
  <dcterms:created xsi:type="dcterms:W3CDTF">2016-03-03T14:22:45Z</dcterms:created>
  <dcterms:modified xsi:type="dcterms:W3CDTF">2016-03-21T14:17:37Z</dcterms:modified>
</cp:coreProperties>
</file>