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61" r:id="rId3"/>
    <p:sldId id="258" r:id="rId4"/>
    <p:sldId id="259" r:id="rId5"/>
    <p:sldId id="260" r:id="rId6"/>
    <p:sldId id="262"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6" d="100"/>
          <a:sy n="46" d="100"/>
        </p:scale>
        <p:origin x="-120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DDD64B-E6C5-4094-B6EB-1EC564F7081A}" type="datetimeFigureOut">
              <a:rPr lang="en-US" smtClean="0"/>
              <a:pPr/>
              <a:t>3/13/2015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21C5208-8C59-490C-A78D-B7BD4409A50C}"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DDD64B-E6C5-4094-B6EB-1EC564F7081A}" type="datetimeFigureOut">
              <a:rPr lang="en-US" smtClean="0"/>
              <a:pPr/>
              <a:t>3/13/2015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21C5208-8C59-490C-A78D-B7BD4409A50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DDD64B-E6C5-4094-B6EB-1EC564F7081A}" type="datetimeFigureOut">
              <a:rPr lang="en-US" smtClean="0"/>
              <a:pPr/>
              <a:t>3/13/2015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21C5208-8C59-490C-A78D-B7BD4409A50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DDD64B-E6C5-4094-B6EB-1EC564F7081A}" type="datetimeFigureOut">
              <a:rPr lang="en-US" smtClean="0"/>
              <a:pPr/>
              <a:t>3/13/2015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21C5208-8C59-490C-A78D-B7BD4409A50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9DDD64B-E6C5-4094-B6EB-1EC564F7081A}" type="datetimeFigureOut">
              <a:rPr lang="en-US" smtClean="0"/>
              <a:pPr/>
              <a:t>3/13/2015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21C5208-8C59-490C-A78D-B7BD4409A50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9DDD64B-E6C5-4094-B6EB-1EC564F7081A}" type="datetimeFigureOut">
              <a:rPr lang="en-US" smtClean="0"/>
              <a:pPr/>
              <a:t>3/13/2015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21C5208-8C59-490C-A78D-B7BD4409A50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DDD64B-E6C5-4094-B6EB-1EC564F7081A}" type="datetimeFigureOut">
              <a:rPr lang="en-US" smtClean="0"/>
              <a:pPr/>
              <a:t>3/13/2015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21C5208-8C59-490C-A78D-B7BD4409A50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DDD64B-E6C5-4094-B6EB-1EC564F7081A}" type="datetimeFigureOut">
              <a:rPr lang="en-US" smtClean="0"/>
              <a:pPr/>
              <a:t>3/13/2015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21C5208-8C59-490C-A78D-B7BD4409A50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DDD64B-E6C5-4094-B6EB-1EC564F7081A}" type="datetimeFigureOut">
              <a:rPr lang="en-US" smtClean="0"/>
              <a:pPr/>
              <a:t>3/13/2015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21C5208-8C59-490C-A78D-B7BD4409A50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DDD64B-E6C5-4094-B6EB-1EC564F7081A}" type="datetimeFigureOut">
              <a:rPr lang="en-US" smtClean="0"/>
              <a:pPr/>
              <a:t>3/13/2015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21C5208-8C59-490C-A78D-B7BD4409A50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DDD64B-E6C5-4094-B6EB-1EC564F7081A}" type="datetimeFigureOut">
              <a:rPr lang="en-US" smtClean="0"/>
              <a:pPr/>
              <a:t>3/13/2015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21C5208-8C59-490C-A78D-B7BD4409A50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DDD64B-E6C5-4094-B6EB-1EC564F7081A}" type="datetimeFigureOut">
              <a:rPr lang="en-US" smtClean="0"/>
              <a:pPr/>
              <a:t>3/13/2015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1C5208-8C59-490C-A78D-B7BD4409A50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globe-views.com/dcim/dreams/green/green-04.jpg"/>
          <p:cNvPicPr>
            <a:picLocks noChangeAspect="1" noChangeArrowheads="1"/>
          </p:cNvPicPr>
          <p:nvPr/>
        </p:nvPicPr>
        <p:blipFill>
          <a:blip r:embed="rId2" cstate="print"/>
          <a:srcRect/>
          <a:stretch>
            <a:fillRect/>
          </a:stretch>
        </p:blipFill>
        <p:spPr bwMode="auto">
          <a:xfrm>
            <a:off x="-100445" y="0"/>
            <a:ext cx="9244445" cy="6858000"/>
          </a:xfrm>
          <a:prstGeom prst="rect">
            <a:avLst/>
          </a:prstGeom>
          <a:noFill/>
        </p:spPr>
      </p:pic>
      <p:sp>
        <p:nvSpPr>
          <p:cNvPr id="2" name="Title 1"/>
          <p:cNvSpPr>
            <a:spLocks noGrp="1"/>
          </p:cNvSpPr>
          <p:nvPr>
            <p:ph type="ctrTitle"/>
          </p:nvPr>
        </p:nvSpPr>
        <p:spPr>
          <a:xfrm>
            <a:off x="762000" y="304800"/>
            <a:ext cx="7772400" cy="1470025"/>
          </a:xfrm>
        </p:spPr>
        <p:txBody>
          <a:bodyPr>
            <a:normAutofit/>
          </a:bodyPr>
          <a:lstStyle/>
          <a:p>
            <a:r>
              <a:rPr lang="en-US" sz="5400" b="1" dirty="0" smtClean="0"/>
              <a:t>Medusa &amp; Athena</a:t>
            </a:r>
            <a:endParaRPr lang="en-US" sz="5400" b="1" dirty="0"/>
          </a:p>
        </p:txBody>
      </p:sp>
      <p:sp>
        <p:nvSpPr>
          <p:cNvPr id="3" name="Subtitle 2"/>
          <p:cNvSpPr>
            <a:spLocks noGrp="1"/>
          </p:cNvSpPr>
          <p:nvPr>
            <p:ph type="subTitle" idx="1"/>
          </p:nvPr>
        </p:nvSpPr>
        <p:spPr>
          <a:xfrm>
            <a:off x="1371600" y="1752600"/>
            <a:ext cx="6400800" cy="1752600"/>
          </a:xfrm>
        </p:spPr>
        <p:txBody>
          <a:bodyPr/>
          <a:lstStyle/>
          <a:p>
            <a:r>
              <a:rPr lang="en-US" b="1" dirty="0" smtClean="0">
                <a:solidFill>
                  <a:schemeClr val="tx1"/>
                </a:solidFill>
              </a:rPr>
              <a:t>By: Zachary </a:t>
            </a:r>
            <a:endParaRPr lang="en-US" b="1" dirty="0">
              <a:solidFill>
                <a:schemeClr val="tx1"/>
              </a:solidFill>
            </a:endParaRPr>
          </a:p>
        </p:txBody>
      </p:sp>
      <p:sp>
        <p:nvSpPr>
          <p:cNvPr id="11266" name="AutoShape 2" descr="http://www.fullfreestuff.com/free-graphics/downloads/animation/Creatures/animated%20creatures%20medusa%20slithering.gif"/>
          <p:cNvSpPr>
            <a:spLocks noChangeAspect="1" noChangeArrowheads="1"/>
          </p:cNvSpPr>
          <p:nvPr/>
        </p:nvSpPr>
        <p:spPr bwMode="auto">
          <a:xfrm flipH="1">
            <a:off x="-2075005" y="0"/>
            <a:ext cx="252115" cy="252116"/>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28676" name="Picture 4" descr="http://legacy-fall-2011.wikispaces.com/file/view/knkln.gif/278825642/knkln.gif"/>
          <p:cNvPicPr>
            <a:picLocks noChangeAspect="1" noChangeArrowheads="1" noCrop="1"/>
          </p:cNvPicPr>
          <p:nvPr/>
        </p:nvPicPr>
        <p:blipFill>
          <a:blip r:embed="rId3" cstate="print"/>
          <a:srcRect/>
          <a:stretch>
            <a:fillRect/>
          </a:stretch>
        </p:blipFill>
        <p:spPr bwMode="auto">
          <a:xfrm>
            <a:off x="2743200" y="2390774"/>
            <a:ext cx="3609975" cy="4467226"/>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3886200" cy="1143000"/>
          </a:xfrm>
        </p:spPr>
        <p:txBody>
          <a:bodyPr/>
          <a:lstStyle/>
          <a:p>
            <a:r>
              <a:rPr lang="en-US" dirty="0" smtClean="0">
                <a:solidFill>
                  <a:srgbClr val="FF0000"/>
                </a:solidFill>
              </a:rPr>
              <a:t>Medusa</a:t>
            </a:r>
            <a:endParaRPr lang="en-US" dirty="0">
              <a:solidFill>
                <a:srgbClr val="FF0000"/>
              </a:solidFill>
            </a:endParaRPr>
          </a:p>
        </p:txBody>
      </p:sp>
      <p:sp>
        <p:nvSpPr>
          <p:cNvPr id="4" name="Content Placeholder 3"/>
          <p:cNvSpPr>
            <a:spLocks noGrp="1"/>
          </p:cNvSpPr>
          <p:nvPr>
            <p:ph idx="1"/>
          </p:nvPr>
        </p:nvSpPr>
        <p:spPr>
          <a:xfrm>
            <a:off x="0" y="2332037"/>
            <a:ext cx="3276600" cy="4525963"/>
          </a:xfrm>
        </p:spPr>
        <p:txBody>
          <a:bodyPr/>
          <a:lstStyle/>
          <a:p>
            <a:pPr>
              <a:buNone/>
            </a:pPr>
            <a:r>
              <a:rPr lang="en-US" dirty="0" smtClean="0"/>
              <a:t>    </a:t>
            </a:r>
            <a:r>
              <a:rPr lang="en-US" sz="2400" b="1" dirty="0" smtClean="0">
                <a:solidFill>
                  <a:srgbClr val="FF0000"/>
                </a:solidFill>
              </a:rPr>
              <a:t>Medusa was once a beautiful woman with great hair. She used to go on and on about how pretty she was. She was so self centered that each day her boasts got bigger and each day she became more outrageous</a:t>
            </a:r>
            <a:endParaRPr lang="en-US" sz="2400" dirty="0">
              <a:solidFill>
                <a:srgbClr val="FF0000"/>
              </a:solidFill>
            </a:endParaRPr>
          </a:p>
        </p:txBody>
      </p:sp>
      <p:pic>
        <p:nvPicPr>
          <p:cNvPr id="18434" name="Picture 2" descr="http://scbeautyhigh.files.wordpress.com/2013/06/1-long-beautiful-hair-gif.gif?w=500&amp;h=248"/>
          <p:cNvPicPr>
            <a:picLocks noChangeAspect="1" noChangeArrowheads="1" noCrop="1"/>
          </p:cNvPicPr>
          <p:nvPr/>
        </p:nvPicPr>
        <p:blipFill>
          <a:blip r:embed="rId2" cstate="print"/>
          <a:srcRect/>
          <a:stretch>
            <a:fillRect/>
          </a:stretch>
        </p:blipFill>
        <p:spPr bwMode="auto">
          <a:xfrm>
            <a:off x="3505200" y="0"/>
            <a:ext cx="5638800" cy="6858000"/>
          </a:xfrm>
          <a:prstGeom prst="rect">
            <a:avLst/>
          </a:prstGeom>
          <a:noFill/>
        </p:spPr>
      </p:pic>
    </p:spTree>
  </p:cSld>
  <p:clrMapOvr>
    <a:masterClrMapping/>
  </p:clrMapOvr>
  <p:transition spd="slow">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cdn.history.com/sites/2/2014/01/parthenon-athens-P.jpeg"/>
          <p:cNvPicPr>
            <a:picLocks noChangeAspect="1" noChangeArrowheads="1"/>
          </p:cNvPicPr>
          <p:nvPr/>
        </p:nvPicPr>
        <p:blipFill>
          <a:blip r:embed="rId2" cstate="print"/>
          <a:srcRect/>
          <a:stretch>
            <a:fillRect/>
          </a:stretch>
        </p:blipFill>
        <p:spPr bwMode="auto">
          <a:xfrm>
            <a:off x="0" y="0"/>
            <a:ext cx="9244938" cy="6858000"/>
          </a:xfrm>
          <a:prstGeom prst="rect">
            <a:avLst/>
          </a:prstGeom>
          <a:noFill/>
        </p:spPr>
      </p:pic>
      <p:sp>
        <p:nvSpPr>
          <p:cNvPr id="2" name="Title 1"/>
          <p:cNvSpPr>
            <a:spLocks noGrp="1"/>
          </p:cNvSpPr>
          <p:nvPr>
            <p:ph type="title"/>
          </p:nvPr>
        </p:nvSpPr>
        <p:spPr/>
        <p:txBody>
          <a:bodyPr/>
          <a:lstStyle/>
          <a:p>
            <a:r>
              <a:rPr lang="en-US" b="1" dirty="0" smtClean="0"/>
              <a:t>Athena</a:t>
            </a:r>
            <a:endParaRPr lang="en-US" b="1" dirty="0"/>
          </a:p>
        </p:txBody>
      </p:sp>
      <p:sp>
        <p:nvSpPr>
          <p:cNvPr id="5" name="Content Placeholder 4"/>
          <p:cNvSpPr>
            <a:spLocks noGrp="1"/>
          </p:cNvSpPr>
          <p:nvPr>
            <p:ph idx="1"/>
          </p:nvPr>
        </p:nvSpPr>
        <p:spPr/>
        <p:txBody>
          <a:bodyPr>
            <a:normAutofit fontScale="92500" lnSpcReduction="20000"/>
          </a:bodyPr>
          <a:lstStyle/>
          <a:p>
            <a:pPr>
              <a:buNone/>
            </a:pPr>
            <a:r>
              <a:rPr lang="en-US" b="1" dirty="0" smtClean="0">
                <a:solidFill>
                  <a:srgbClr val="00B050"/>
                </a:solidFill>
              </a:rPr>
              <a:t>    </a:t>
            </a:r>
            <a:r>
              <a:rPr lang="en-US" b="1" dirty="0" smtClean="0"/>
              <a:t>One day Medusa went to the Parthenon with her friends. The Parthenon  was the largest temple to Athena. Medusa insulted Athena by saying that she would have been a lot pretty subject for the sculptor. Medusa went to the altar but yet again let her ego take control and said “My, this is a beautiful temple. It is a shame It was wasted on Athena.” Medusa went over to admire herself in the large bronze doors  when Athena showed up in the large bronze doors reflection.</a:t>
            </a:r>
            <a:endParaRPr lang="en-US" b="1" dirty="0"/>
          </a:p>
        </p:txBody>
      </p:sp>
    </p:spTree>
  </p:cSld>
  <p:clrMapOvr>
    <a:masterClrMapping/>
  </p:clrMapOvr>
  <p:transition>
    <p:strips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ffaasstt.swide.com/wp-content/uploads/2014/03/the-expansion-of-the-ancient-greek-empire-a-timeline-cover-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en-US" b="1" dirty="0" smtClean="0"/>
              <a:t>THE CURSE!!!</a:t>
            </a:r>
            <a:endParaRPr lang="en-US" b="1" dirty="0"/>
          </a:p>
        </p:txBody>
      </p:sp>
      <p:sp>
        <p:nvSpPr>
          <p:cNvPr id="5" name="Content Placeholder 4"/>
          <p:cNvSpPr>
            <a:spLocks noGrp="1"/>
          </p:cNvSpPr>
          <p:nvPr>
            <p:ph idx="1"/>
          </p:nvPr>
        </p:nvSpPr>
        <p:spPr/>
        <p:txBody>
          <a:bodyPr>
            <a:normAutofit lnSpcReduction="10000"/>
          </a:bodyPr>
          <a:lstStyle/>
          <a:p>
            <a:pPr>
              <a:buNone/>
            </a:pPr>
            <a:r>
              <a:rPr lang="en-US" dirty="0" smtClean="0"/>
              <a:t>   </a:t>
            </a:r>
            <a:r>
              <a:rPr lang="en-US" b="1" dirty="0" smtClean="0"/>
              <a:t>“Vain and foolish girl “ Athena said angrily. “You think you are prettier than I am! I doubt it to be true, but even if it were there is more to life than beauty alone. While others work and play and learn, you do little but boast and admire yourself.” “Medusa’s face changed to that of a hideous monster. Her hair twisted and thickened into horrible snakes that hissed and fought one another atop her head.</a:t>
            </a:r>
            <a:endParaRPr lang="en-US" dirty="0"/>
          </a:p>
        </p:txBody>
      </p:sp>
      <p:pic>
        <p:nvPicPr>
          <p:cNvPr id="2050" name="Picture 2" descr="http://img4.wikia.nocookie.net/__cb20120110043913/olympians/images/2/2a/Tumblr_kz0y66OCOu1qa17hso1_400.gif"/>
          <p:cNvPicPr>
            <a:picLocks noChangeAspect="1" noChangeArrowheads="1" noCrop="1"/>
          </p:cNvPicPr>
          <p:nvPr/>
        </p:nvPicPr>
        <p:blipFill>
          <a:blip r:embed="rId3" cstate="print"/>
          <a:srcRect/>
          <a:stretch>
            <a:fillRect/>
          </a:stretch>
        </p:blipFill>
        <p:spPr bwMode="auto">
          <a:xfrm>
            <a:off x="0" y="0"/>
            <a:ext cx="9143992" cy="6858000"/>
          </a:xfrm>
          <a:prstGeom prst="rect">
            <a:avLst/>
          </a:prstGeom>
          <a:noFill/>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700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gifsec.com/wp-content/uploads/2014/03/Breakdancing-Snake-GIF.gif"/>
          <p:cNvPicPr>
            <a:picLocks noChangeAspect="1" noChangeArrowheads="1" noCrop="1"/>
          </p:cNvPicPr>
          <p:nvPr/>
        </p:nvPicPr>
        <p:blipFill>
          <a:blip r:embed="rId2" cstate="print"/>
          <a:srcRect/>
          <a:stretch>
            <a:fillRect/>
          </a:stretch>
        </p:blipFill>
        <p:spPr bwMode="auto">
          <a:xfrm>
            <a:off x="4495800" y="0"/>
            <a:ext cx="4648200" cy="6858001"/>
          </a:xfrm>
          <a:prstGeom prst="rect">
            <a:avLst/>
          </a:prstGeom>
          <a:noFill/>
        </p:spPr>
      </p:pic>
      <p:pic>
        <p:nvPicPr>
          <p:cNvPr id="5" name="Picture 2" descr="http://gifsec.com/wp-content/uploads/2014/03/Breakdancing-Snake-GIFS.gif"/>
          <p:cNvPicPr>
            <a:picLocks noChangeAspect="1" noChangeArrowheads="1" noCrop="1"/>
          </p:cNvPicPr>
          <p:nvPr/>
        </p:nvPicPr>
        <p:blipFill>
          <a:blip r:embed="rId3" cstate="print"/>
          <a:srcRect/>
          <a:stretch>
            <a:fillRect/>
          </a:stretch>
        </p:blipFill>
        <p:spPr bwMode="auto">
          <a:xfrm>
            <a:off x="0" y="0"/>
            <a:ext cx="4495800" cy="6858001"/>
          </a:xfrm>
          <a:prstGeom prst="rect">
            <a:avLst/>
          </a:prstGeom>
          <a:noFill/>
        </p:spPr>
      </p:pic>
      <p:sp>
        <p:nvSpPr>
          <p:cNvPr id="4" name="Title 3"/>
          <p:cNvSpPr>
            <a:spLocks noGrp="1"/>
          </p:cNvSpPr>
          <p:nvPr>
            <p:ph type="title"/>
          </p:nvPr>
        </p:nvSpPr>
        <p:spPr/>
        <p:txBody>
          <a:bodyPr/>
          <a:lstStyle/>
          <a:p>
            <a:r>
              <a:rPr lang="en-US" b="1" dirty="0" smtClean="0"/>
              <a:t>After The Curse</a:t>
            </a:r>
            <a:endParaRPr lang="en-US" b="1" dirty="0"/>
          </a:p>
        </p:txBody>
      </p:sp>
      <p:sp>
        <p:nvSpPr>
          <p:cNvPr id="6" name="Content Placeholder 5"/>
          <p:cNvSpPr>
            <a:spLocks noGrp="1"/>
          </p:cNvSpPr>
          <p:nvPr>
            <p:ph idx="1"/>
          </p:nvPr>
        </p:nvSpPr>
        <p:spPr/>
        <p:txBody>
          <a:bodyPr/>
          <a:lstStyle/>
          <a:p>
            <a:pPr>
              <a:buNone/>
            </a:pPr>
            <a:r>
              <a:rPr lang="en-US" dirty="0" smtClean="0"/>
              <a:t> </a:t>
            </a:r>
            <a:r>
              <a:rPr lang="en-US" dirty="0" smtClean="0"/>
              <a:t>  </a:t>
            </a:r>
            <a:r>
              <a:rPr lang="en-US" b="1" dirty="0" smtClean="0"/>
              <a:t>After Medusa got cursed she (and her snakes) got sent to the end of the earth with the blind gorgon sisters so she would never turn anyone to stone. Or will she </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animashki.mirfentazy.ru/images/stories/mify/medusa/medusa_cleaning_stone_wap.lustloving.com.gif"/>
          <p:cNvPicPr>
            <a:picLocks noChangeAspect="1" noChangeArrowheads="1" noCrop="1"/>
          </p:cNvPicPr>
          <p:nvPr/>
        </p:nvPicPr>
        <p:blipFill>
          <a:blip r:embed="rId2" cstate="print"/>
          <a:srcRect/>
          <a:stretch>
            <a:fillRect/>
          </a:stretch>
        </p:blipFill>
        <p:spPr bwMode="auto">
          <a:xfrm>
            <a:off x="0" y="0"/>
            <a:ext cx="9144000" cy="6793302"/>
          </a:xfrm>
          <a:prstGeom prst="rect">
            <a:avLst/>
          </a:prstGeom>
          <a:noFill/>
        </p:spPr>
      </p:pic>
    </p:spTree>
  </p:cSld>
  <p:clrMapOvr>
    <a:masterClrMapping/>
  </p:clrMapOvr>
  <p:transition spd="slow">
    <p:checker dir="ver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350</TotalTime>
  <Words>276</Words>
  <Application>Microsoft Office PowerPoint</Application>
  <PresentationFormat>On-screen Show (4:3)</PresentationFormat>
  <Paragraphs>10</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Medusa &amp; Athena</vt:lpstr>
      <vt:lpstr>Medusa</vt:lpstr>
      <vt:lpstr>Athena</vt:lpstr>
      <vt:lpstr>THE CURSE!!!</vt:lpstr>
      <vt:lpstr>After The Curse</vt:lpstr>
      <vt:lpstr>Slide 6</vt:lpstr>
    </vt:vector>
  </TitlesOfParts>
  <Company>Cortland City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Medusa &amp; Athena</dc:title>
  <dc:creator>Cortland City School District</dc:creator>
  <cp:lastModifiedBy>Cortland City School District</cp:lastModifiedBy>
  <cp:revision>34</cp:revision>
  <dcterms:created xsi:type="dcterms:W3CDTF">2015-03-11T14:03:11Z</dcterms:created>
  <dcterms:modified xsi:type="dcterms:W3CDTF">2015-03-13T15:59:33Z</dcterms:modified>
</cp:coreProperties>
</file>