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373FD-DD36-4373-B742-B92C6B56491A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F1E7B5-F797-43B6-BEA2-D0E891AC39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1E7B5-F797-43B6-BEA2-D0E891AC394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282F-490D-4281-947E-C528F85F3D7E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2724-D6A8-4E8E-9E9E-05C8A48A7B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282F-490D-4281-947E-C528F85F3D7E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2724-D6A8-4E8E-9E9E-05C8A48A7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282F-490D-4281-947E-C528F85F3D7E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2724-D6A8-4E8E-9E9E-05C8A48A7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282F-490D-4281-947E-C528F85F3D7E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2724-D6A8-4E8E-9E9E-05C8A48A7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282F-490D-4281-947E-C528F85F3D7E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D312724-D6A8-4E8E-9E9E-05C8A48A7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282F-490D-4281-947E-C528F85F3D7E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2724-D6A8-4E8E-9E9E-05C8A48A7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282F-490D-4281-947E-C528F85F3D7E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2724-D6A8-4E8E-9E9E-05C8A48A7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282F-490D-4281-947E-C528F85F3D7E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2724-D6A8-4E8E-9E9E-05C8A48A7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282F-490D-4281-947E-C528F85F3D7E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2724-D6A8-4E8E-9E9E-05C8A48A7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282F-490D-4281-947E-C528F85F3D7E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2724-D6A8-4E8E-9E9E-05C8A48A7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282F-490D-4281-947E-C528F85F3D7E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2724-D6A8-4E8E-9E9E-05C8A48A7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C8C282F-490D-4281-947E-C528F85F3D7E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D312724-D6A8-4E8E-9E9E-05C8A48A7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743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Medusa and Athena</a:t>
            </a:r>
            <a:br>
              <a:rPr lang="en-US" dirty="0" smtClean="0"/>
            </a:br>
            <a:r>
              <a:rPr lang="en-US" dirty="0" smtClean="0"/>
              <a:t>(And </a:t>
            </a:r>
            <a:r>
              <a:rPr lang="en-US" dirty="0" err="1" smtClean="0"/>
              <a:t>Perseus</a:t>
            </a:r>
            <a:r>
              <a:rPr lang="en-US" dirty="0" smtClean="0"/>
              <a:t> too)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by Andrew and Dylan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3.wikia.nocookie.net/__cb20110316201818/monster/images/b/bc/Medusa_before_snak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103453"/>
            <a:ext cx="4520293" cy="3925747"/>
          </a:xfrm>
          <a:prstGeom prst="rect">
            <a:avLst/>
          </a:prstGeom>
          <a:noFill/>
        </p:spPr>
      </p:pic>
      <p:sp>
        <p:nvSpPr>
          <p:cNvPr id="5" name="Oval Callout 4"/>
          <p:cNvSpPr/>
          <p:nvPr/>
        </p:nvSpPr>
        <p:spPr>
          <a:xfrm>
            <a:off x="4724400" y="0"/>
            <a:ext cx="4151086" cy="2970835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I’m</a:t>
            </a:r>
            <a:r>
              <a:rPr lang="en-US" sz="4800" dirty="0" smtClean="0">
                <a:solidFill>
                  <a:sysClr val="windowText" lastClr="000000"/>
                </a:solidFill>
              </a:rPr>
              <a:t> </a:t>
            </a:r>
            <a:r>
              <a:rPr lang="en-US" sz="4800" dirty="0" smtClean="0">
                <a:solidFill>
                  <a:schemeClr val="tx1"/>
                </a:solidFill>
              </a:rPr>
              <a:t>so beautiful</a:t>
            </a:r>
            <a:r>
              <a:rPr lang="en-US" sz="4800" dirty="0" smtClean="0">
                <a:solidFill>
                  <a:sysClr val="windowText" lastClr="000000"/>
                </a:solidFill>
              </a:rPr>
              <a:t>!</a:t>
            </a:r>
            <a:endParaRPr lang="en-US" sz="4800" dirty="0">
              <a:solidFill>
                <a:sysClr val="windowText" lastClr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5410200"/>
            <a:ext cx="838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Medusa was the most beautiful woman in Athens… or so she thought. She was always telling everyone how beautiful she was.</a:t>
            </a:r>
            <a:endParaRPr lang="en-US" sz="24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001000" y="3048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Madusa</a:t>
            </a:r>
            <a:r>
              <a:rPr lang="en-US" dirty="0" smtClean="0"/>
              <a:t> thinks she’s more beautiful than  Athena  and Athena was </a:t>
            </a:r>
            <a:r>
              <a:rPr lang="en-US" dirty="0" err="1" smtClean="0"/>
              <a:t>listning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Athena </a:t>
            </a:r>
            <a:r>
              <a:rPr lang="en-US" dirty="0" smtClean="0"/>
              <a:t>turned </a:t>
            </a:r>
            <a:r>
              <a:rPr lang="en-US" dirty="0" err="1" smtClean="0"/>
              <a:t>Madusa</a:t>
            </a:r>
            <a:r>
              <a:rPr lang="en-US" dirty="0" smtClean="0"/>
              <a:t> </a:t>
            </a:r>
            <a:r>
              <a:rPr lang="en-US" dirty="0" smtClean="0"/>
              <a:t>in to a hideous monster her hair was turned in to snake hair when you looked into her eyes you turn to stone.</a:t>
            </a:r>
            <a:endParaRPr lang="en-US" dirty="0"/>
          </a:p>
        </p:txBody>
      </p:sp>
      <p:pic>
        <p:nvPicPr>
          <p:cNvPr id="101378" name="Picture 2" descr="http://www.angelfire.com/mn/nn/medusa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200400"/>
            <a:ext cx="1600200" cy="304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Athena sent </a:t>
            </a:r>
            <a:r>
              <a:rPr lang="en-US" dirty="0" err="1" smtClean="0"/>
              <a:t>madusa</a:t>
            </a:r>
            <a:r>
              <a:rPr lang="en-US" dirty="0" smtClean="0"/>
              <a:t> to live with the </a:t>
            </a:r>
            <a:r>
              <a:rPr lang="en-US" dirty="0" err="1" smtClean="0"/>
              <a:t>gorgan</a:t>
            </a:r>
            <a:r>
              <a:rPr lang="en-US" dirty="0" smtClean="0"/>
              <a:t> sisters.</a:t>
            </a:r>
            <a:endParaRPr lang="en-US" dirty="0"/>
          </a:p>
        </p:txBody>
      </p:sp>
      <p:pic>
        <p:nvPicPr>
          <p:cNvPr id="105474" name="Picture 2" descr="http://img3.wikia.nocookie.net/__cb20110227172305/villains/images/3/37/Gorgons_48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895600"/>
            <a:ext cx="3810000" cy="2943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229600" cy="4389120"/>
          </a:xfrm>
        </p:spPr>
        <p:txBody>
          <a:bodyPr/>
          <a:lstStyle/>
          <a:p>
            <a:r>
              <a:rPr lang="en-US" dirty="0" err="1" smtClean="0"/>
              <a:t>Madusa</a:t>
            </a:r>
            <a:r>
              <a:rPr lang="en-US" dirty="0" smtClean="0"/>
              <a:t> was killed by </a:t>
            </a:r>
            <a:r>
              <a:rPr lang="en-US" dirty="0" err="1" smtClean="0"/>
              <a:t>perseus</a:t>
            </a:r>
            <a:r>
              <a:rPr lang="en-US" dirty="0" smtClean="0"/>
              <a:t>  and </a:t>
            </a:r>
            <a:r>
              <a:rPr lang="en-US" dirty="0" err="1" smtClean="0"/>
              <a:t>perseus</a:t>
            </a:r>
            <a:r>
              <a:rPr lang="en-US" dirty="0" smtClean="0"/>
              <a:t> chopped  her head off.</a:t>
            </a:r>
            <a:endParaRPr lang="en-US" dirty="0"/>
          </a:p>
        </p:txBody>
      </p:sp>
      <p:pic>
        <p:nvPicPr>
          <p:cNvPr id="106498" name="Picture 2" descr="Image result for madusa head choped of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505200"/>
            <a:ext cx="2667000" cy="2286000"/>
          </a:xfrm>
          <a:prstGeom prst="rect">
            <a:avLst/>
          </a:prstGeom>
          <a:noFill/>
        </p:spPr>
      </p:pic>
      <p:pic>
        <p:nvPicPr>
          <p:cNvPr id="1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6324600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/>
              <a:t>          </a:t>
            </a:r>
            <a:endParaRPr lang="en-US" sz="4800" dirty="0" smtClean="0"/>
          </a:p>
          <a:p>
            <a:r>
              <a:rPr lang="en-US" sz="7200" dirty="0" smtClean="0"/>
              <a:t>The end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100</TotalTime>
  <Words>97</Words>
  <Application>Microsoft Office PowerPoint</Application>
  <PresentationFormat>On-screen Show (4:3)</PresentationFormat>
  <Paragraphs>11</Paragraphs>
  <Slides>7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Medusa and Athena (And Perseus too)  by Andrew and Dylan</vt:lpstr>
      <vt:lpstr>Slide 2</vt:lpstr>
      <vt:lpstr>Slide 3</vt:lpstr>
      <vt:lpstr>Slide 4</vt:lpstr>
      <vt:lpstr> </vt:lpstr>
      <vt:lpstr>Slide 6</vt:lpstr>
      <vt:lpstr>Slide 7</vt:lpstr>
    </vt:vector>
  </TitlesOfParts>
  <Company>Cortland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Medusa and Athena (And Perseus too)  by Andrew and Dylan</dc:title>
  <dc:creator>Cortland City School District</dc:creator>
  <cp:lastModifiedBy>Cortland City School District</cp:lastModifiedBy>
  <cp:revision>21</cp:revision>
  <dcterms:created xsi:type="dcterms:W3CDTF">2015-03-11T17:44:14Z</dcterms:created>
  <dcterms:modified xsi:type="dcterms:W3CDTF">2015-03-13T17:54:04Z</dcterms:modified>
</cp:coreProperties>
</file>