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E5EED-99C9-4377-B040-53021B0B9347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C1EED-C11A-4533-B18D-098CA00ED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C1EED-C11A-4533-B18D-098CA00ED2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E8FE27-560E-4F1E-A219-F3C1E804039D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120489-9D5C-4D7B-8942-B8D50F740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hyperlink" Target="http://www.animationfactory.com/en/search/close-up.html?&amp;oid=4950031&amp;s=1&amp;sc=1&amp;st=489&amp;q=hearts&amp;spage=1&amp;hoid=0369c6b54fa7b293dec9c9298503b41f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animationfactory.com/en/search/close-up.html?&amp;oid=4939143&amp;s=1&amp;sc=1&amp;st=10&amp;q=medusa&amp;spage=1&amp;hoid=2096ee3b307ccd22cd3bbd465bcec0d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www.animationfactory.com/en/search/close-up.html?&amp;oid=4944186&amp;s=1&amp;sc=1&amp;st=485&amp;q=snake%20heads&amp;spage=1&amp;hoid=f2580f6430af9d5da98faacbe78958b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7.gif"/><Relationship Id="rId5" Type="http://schemas.openxmlformats.org/officeDocument/2006/relationships/hyperlink" Target="http://www.animationfactory.com/en/search/close-up.html?&amp;oid=4950911&amp;s=1&amp;sc=1&amp;st=1670&amp;q=wooden%20box&amp;spage=1&amp;hoid=59c08626eeb483a0e7235028309978e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animationfactory.com/en/search/close-up.html?&amp;oid=4960034&amp;s=1&amp;sc=1&amp;st=28&amp;q=eyeball&amp;spage=1&amp;hoid=353e05c0f9b68387431372ba0fb458e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hyperlink" Target="http://www.animationfactory.com/en/search/close-up.html?&amp;oid=4954814&amp;s=1&amp;sc=1&amp;st=132&amp;q=danceing%20tooth&amp;spage=1&amp;hoid=1cee8b4dcb7b5d5da01245a8d8ec8a4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animationfactory.com/en/search/close-up.html?&amp;oid=4951827&amp;s=1&amp;sc=1&amp;st=1282&amp;q=flying%20shoes&amp;spage=1&amp;hoid=aaae72a474ff398ee64ba182ae3c0c8b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ionfactory.com/en/search/close-up.html?&amp;oid=4941659&amp;s=1&amp;sc=1&amp;st=49&amp;q=cave&amp;spage=1&amp;hoid=c0b6ea93c87ddeaecd6c61b097eec865" TargetMode="Externa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3.gif"/><Relationship Id="rId5" Type="http://schemas.openxmlformats.org/officeDocument/2006/relationships/hyperlink" Target="http://www.animationfactory.com/en/search/close-up.html?&amp;oid=4962914&amp;s=1&amp;sc=1&amp;st=316&amp;q=sword&amp;spage=1&amp;hoid=51fb6ab3f0981d6bd3230b259137c710" TargetMode="Externa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www.animationfactory.com/en/search/close-up.html?&amp;oid=4955304&amp;s=1&amp;sc=1&amp;st=1713&amp;q=girl&amp;spage=1&amp;hoid=5f190f1d6785739d02193c2f6bc7202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hyperlink" Target="http://www.animationfactory.com/en/search/close-up.html?&amp;oid=4940468&amp;s=1&amp;sc=1&amp;st=140&amp;q=monster&amp;spage=1&amp;hoid=14b445269c1d63a5f1471d107b3e74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hyperlink" Target="http://www.animationfactory.com/en/search/close-up.html?&amp;oid=4946182&amp;s=1&amp;sc=1&amp;st=30&amp;q=married&amp;spage=1&amp;hoid=29ed93d435e8bf8941430b5880a097e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Medusa and </a:t>
            </a:r>
            <a:r>
              <a:rPr lang="en-US" dirty="0"/>
              <a:t>P</a:t>
            </a:r>
            <a:r>
              <a:rPr lang="en-US" dirty="0" smtClean="0"/>
              <a:t>erseus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</a:t>
            </a:r>
            <a:r>
              <a:rPr lang="en-US" dirty="0" err="1" smtClean="0"/>
              <a:t>Lashay</a:t>
            </a:r>
            <a:r>
              <a:rPr lang="en-US" dirty="0" smtClean="0"/>
              <a:t> and Josiah </a:t>
            </a:r>
            <a:endParaRPr lang="en-US" dirty="0"/>
          </a:p>
        </p:txBody>
      </p:sp>
      <p:pic>
        <p:nvPicPr>
          <p:cNvPr id="6" name="Picture 5" descr="494418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Once long ago medusa and her boyfriend were madly in love and went to the temple because they wanted to be alone. Medusa and her boyfriend were in </a:t>
            </a:r>
            <a:r>
              <a:rPr lang="en-US" dirty="0" err="1" smtClean="0"/>
              <a:t>athena’s</a:t>
            </a:r>
            <a:r>
              <a:rPr lang="en-US" dirty="0" smtClean="0"/>
              <a:t> temple. </a:t>
            </a:r>
            <a:r>
              <a:rPr lang="en-US" dirty="0"/>
              <a:t>W</a:t>
            </a:r>
            <a:r>
              <a:rPr lang="en-US" dirty="0" smtClean="0"/>
              <a:t>hen Athena looked down and saw them kissing, she was very angry that they would do that in her temple so she made medusa very ugly.</a:t>
            </a:r>
            <a:endParaRPr lang="en-US" dirty="0"/>
          </a:p>
        </p:txBody>
      </p:sp>
      <p:pic>
        <p:nvPicPr>
          <p:cNvPr id="4" name="thunder2.wav">
            <a:hlinkClick r:id="" action="ppaction://media"/>
          </p:cNvPr>
          <p:cNvPicPr>
            <a:picLocks noRot="1" noChangeAspect="1"/>
          </p:cNvPicPr>
          <p:nvPr>
            <a:wavAudioFile r:embed="rId1" name="thunder2.wav"/>
          </p:nvPr>
        </p:nvPicPr>
        <p:blipFill>
          <a:blip r:embed="rId4" cstate="print"/>
          <a:stretch>
            <a:fillRect/>
          </a:stretch>
        </p:blipFill>
        <p:spPr>
          <a:xfrm>
            <a:off x="7315200" y="5562600"/>
            <a:ext cx="990600" cy="990600"/>
          </a:xfrm>
          <a:prstGeom prst="rect">
            <a:avLst/>
          </a:prstGeom>
        </p:spPr>
      </p:pic>
      <p:pic>
        <p:nvPicPr>
          <p:cNvPr id="22530" name="Picture 2" descr="Love Hearts Popping Animated Clipart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8768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Medusa’s sisters were also cursed they grew snake’s for hair to. She lived with her sister and they hid themselves from everyone so they would not see how hideous they were.</a:t>
            </a:r>
            <a:endParaRPr lang="en-US" dirty="0"/>
          </a:p>
        </p:txBody>
      </p:sp>
      <p:pic>
        <p:nvPicPr>
          <p:cNvPr id="21506" name="Picture 2" descr="Medusa Slithering Animated Clipar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429000"/>
            <a:ext cx="3048000" cy="3048000"/>
          </a:xfrm>
          <a:prstGeom prst="rect">
            <a:avLst/>
          </a:prstGeom>
          <a:noFill/>
        </p:spPr>
      </p:pic>
      <p:pic>
        <p:nvPicPr>
          <p:cNvPr id="21508" name="Picture 4" descr="Medusa Head Animated Clipar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191000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4" descr="Medusa Head Animated Clipar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191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 there was a king but he was killed by his bad brother  so that his brother can become king!. The bad brother shipped the dead kings wife and child away in a wooden chest in the ocean. They ended up in a new </a:t>
            </a:r>
            <a:r>
              <a:rPr lang="en-US" dirty="0" err="1" smtClean="0"/>
              <a:t>Kindom</a:t>
            </a:r>
            <a:r>
              <a:rPr lang="en-US" dirty="0" smtClean="0"/>
              <a:t>, </a:t>
            </a:r>
            <a:r>
              <a:rPr lang="en-US" dirty="0" err="1" smtClean="0"/>
              <a:t>Danea</a:t>
            </a:r>
            <a:r>
              <a:rPr lang="en-US" dirty="0" smtClean="0"/>
              <a:t>  (his mother) and </a:t>
            </a:r>
            <a:r>
              <a:rPr lang="en-US" dirty="0" err="1" smtClean="0"/>
              <a:t>perseus</a:t>
            </a:r>
            <a:r>
              <a:rPr lang="en-US" dirty="0" smtClean="0"/>
              <a:t> grew up in this </a:t>
            </a:r>
            <a:r>
              <a:rPr lang="en-US" dirty="0" err="1" smtClean="0"/>
              <a:t>kindom</a:t>
            </a:r>
            <a:r>
              <a:rPr lang="en-US" dirty="0" smtClean="0"/>
              <a:t>  and lived there for a long time.</a:t>
            </a:r>
            <a:endParaRPr lang="en-US" dirty="0"/>
          </a:p>
        </p:txBody>
      </p:sp>
      <p:pic>
        <p:nvPicPr>
          <p:cNvPr id="5" name="scream2.wav">
            <a:hlinkClick r:id="" action="ppaction://media"/>
          </p:cNvPr>
          <p:cNvPicPr>
            <a:picLocks noRot="1" noChangeAspect="1"/>
          </p:cNvPicPr>
          <p:nvPr>
            <a:wavAudioFile r:embed="rId1" name="scream2.wav"/>
          </p:nvPr>
        </p:nvPicPr>
        <p:blipFill>
          <a:blip r:embed="rId4" cstate="print"/>
          <a:stretch>
            <a:fillRect/>
          </a:stretch>
        </p:blipFill>
        <p:spPr>
          <a:xfrm>
            <a:off x="8305800" y="1371600"/>
            <a:ext cx="838200" cy="838200"/>
          </a:xfrm>
          <a:prstGeom prst="rect">
            <a:avLst/>
          </a:prstGeom>
        </p:spPr>
      </p:pic>
      <p:pic>
        <p:nvPicPr>
          <p:cNvPr id="6146" name="Picture 2" descr="Pulley Lifting Crate Animated Clipart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19200"/>
            <a:ext cx="1219200" cy="1219200"/>
          </a:xfrm>
          <a:prstGeom prst="rect">
            <a:avLst/>
          </a:prstGeom>
          <a:noFill/>
        </p:spPr>
      </p:pic>
      <p:pic>
        <p:nvPicPr>
          <p:cNvPr id="7" name="splash2.wav">
            <a:hlinkClick r:id="" action="ppaction://media"/>
          </p:cNvPr>
          <p:cNvPicPr>
            <a:picLocks noRot="1" noChangeAspect="1"/>
          </p:cNvPicPr>
          <p:nvPr>
            <a:wavAudioFile r:embed="rId2" name="splash2.wav"/>
          </p:nvPr>
        </p:nvPicPr>
        <p:blipFill>
          <a:blip r:embed="rId7" cstate="print"/>
          <a:stretch>
            <a:fillRect/>
          </a:stretch>
        </p:blipFill>
        <p:spPr>
          <a:xfrm>
            <a:off x="7848600" y="4876800"/>
            <a:ext cx="10668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25555 L 3.33333E-6 0.5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64 0.71203 C -0.02986 0.64861 -0.00191 0.58518 0.03107 0.57569 C 0.06406 0.5662 0.11788 0.63796 0.1401 0.65463 C 0.16232 0.67129 0.13819 0.68889 0.1651 0.67569 C 0.19201 0.6625 0.26632 0.57361 0.30156 0.57569 C 0.3368 0.57777 0.34357 0.68194 0.37656 0.68796 C 0.40955 0.69398 0.46857 0.61064 0.4993 0.61203 C 0.53003 0.61342 0.53038 0.69699 0.56059 0.69699 C 0.5908 0.69699 0.63871 0.60949 0.68107 0.61203 C 0.72343 0.61458 0.77187 0.71412 0.8151 0.71203 C 0.85833 0.70995 0.92309 0.61713 0.9401 0.6 C 0.95711 0.58287 0.93715 0.59583 0.91736 0.60902 " pathEditMode="relative" ptsTypes="aaaaaaaaaaaA">
                                      <p:cBhvr>
                                        <p:cTn id="10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3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4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Perseus was sent to kill medusa . Perseus didn’t know where medusa would be so he went to ask the three fates. The three fates were old and they passed a eye and a tooth around to each other. The three fates didn’t want to tell </a:t>
            </a:r>
            <a:r>
              <a:rPr lang="en-US" dirty="0" err="1" smtClean="0"/>
              <a:t>perseus</a:t>
            </a:r>
            <a:r>
              <a:rPr lang="en-US" dirty="0" smtClean="0"/>
              <a:t> but </a:t>
            </a:r>
            <a:r>
              <a:rPr lang="en-US" dirty="0" err="1" smtClean="0"/>
              <a:t>perseus</a:t>
            </a:r>
            <a:r>
              <a:rPr lang="en-US" dirty="0" smtClean="0"/>
              <a:t> made them tell him because </a:t>
            </a:r>
            <a:r>
              <a:rPr lang="en-US" dirty="0" err="1" smtClean="0"/>
              <a:t>perseus</a:t>
            </a:r>
            <a:r>
              <a:rPr lang="en-US" dirty="0" smtClean="0"/>
              <a:t> stole there eye and they wanted it back.</a:t>
            </a:r>
            <a:endParaRPr lang="en-US" dirty="0"/>
          </a:p>
        </p:txBody>
      </p:sp>
      <p:pic>
        <p:nvPicPr>
          <p:cNvPr id="19458" name="Picture 2" descr="Bulging Eyeball Button Animated Clipar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800600"/>
            <a:ext cx="2362200" cy="2057400"/>
          </a:xfrm>
          <a:prstGeom prst="rect">
            <a:avLst/>
          </a:prstGeom>
          <a:noFill/>
        </p:spPr>
      </p:pic>
      <p:pic>
        <p:nvPicPr>
          <p:cNvPr id="19460" name="Picture 4" descr="Tooth Sparkling Animated Clipar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648200"/>
            <a:ext cx="2286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Perseus met a goddess named Hermes who gave him sandals with wings on them so he could fly to where medusa was. Then </a:t>
            </a:r>
            <a:r>
              <a:rPr lang="en-US" dirty="0" err="1" smtClean="0"/>
              <a:t>perseus</a:t>
            </a:r>
            <a:r>
              <a:rPr lang="en-US" dirty="0" smtClean="0"/>
              <a:t> met </a:t>
            </a:r>
            <a:r>
              <a:rPr lang="en-US" dirty="0" err="1" smtClean="0"/>
              <a:t>athena</a:t>
            </a:r>
            <a:r>
              <a:rPr lang="en-US" dirty="0" smtClean="0"/>
              <a:t> god of wisdom  and she gave him a shield and a sword .</a:t>
            </a:r>
            <a:endParaRPr lang="en-US" dirty="0"/>
          </a:p>
        </p:txBody>
      </p:sp>
      <p:pic>
        <p:nvPicPr>
          <p:cNvPr id="18434" name="Picture 2" descr="Flying tennis shoes Animated Clipar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81400"/>
            <a:ext cx="3389586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yes and Flame of Dragon in Cave Animated Clipart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9450" y="3200400"/>
            <a:ext cx="1600200" cy="1600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Perseus flew to medusa’s cave with her two sister sleeping next to her and he cut off there heads all three of them. He put medusa head in a bag and took it back home.</a:t>
            </a:r>
            <a:endParaRPr lang="en-US" dirty="0"/>
          </a:p>
        </p:txBody>
      </p:sp>
      <p:pic>
        <p:nvPicPr>
          <p:cNvPr id="3074" name="Picture 2" descr="Medieval Knight Swordsman Ready Animated Clipart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5010150"/>
            <a:ext cx="1847850" cy="1847850"/>
          </a:xfrm>
          <a:prstGeom prst="rect">
            <a:avLst/>
          </a:prstGeom>
          <a:noFill/>
        </p:spPr>
      </p:pic>
      <p:pic>
        <p:nvPicPr>
          <p:cNvPr id="6" name="scream_females.wav">
            <a:hlinkClick r:id="" action="ppaction://media"/>
          </p:cNvPr>
          <p:cNvPicPr>
            <a:picLocks noRot="1" noChangeAspect="1"/>
          </p:cNvPicPr>
          <p:nvPr>
            <a:wavAudioFile r:embed="rId1" name="scream_females.wav"/>
          </p:nvPr>
        </p:nvPicPr>
        <p:blipFill>
          <a:blip r:embed="rId7" cstate="print"/>
          <a:stretch>
            <a:fillRect/>
          </a:stretch>
        </p:blipFill>
        <p:spPr>
          <a:xfrm>
            <a:off x="381000" y="3810000"/>
            <a:ext cx="9144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62 0.03472 L 0.41562 -0.298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5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his way back home </a:t>
            </a:r>
            <a:r>
              <a:rPr lang="en-US" dirty="0" err="1" smtClean="0"/>
              <a:t>perseus</a:t>
            </a:r>
            <a:r>
              <a:rPr lang="en-US" dirty="0" smtClean="0"/>
              <a:t> saw a girl tied to a big rock at the edge </a:t>
            </a:r>
            <a:r>
              <a:rPr lang="en-US" dirty="0" smtClean="0"/>
              <a:t>of </a:t>
            </a:r>
            <a:r>
              <a:rPr lang="en-US" dirty="0" smtClean="0"/>
              <a:t>the ocean. she was tied up because her father tied her up and was going to let a monster come and eat her. </a:t>
            </a:r>
            <a:r>
              <a:rPr lang="en-US" dirty="0" err="1" smtClean="0"/>
              <a:t>perseus</a:t>
            </a:r>
            <a:r>
              <a:rPr lang="en-US" dirty="0" smtClean="0"/>
              <a:t> flew down and untied her and turned her father to stone with medusas head. </a:t>
            </a:r>
            <a:endParaRPr lang="en-US" dirty="0"/>
          </a:p>
        </p:txBody>
      </p:sp>
      <p:pic>
        <p:nvPicPr>
          <p:cNvPr id="2050" name="Picture 2" descr="Britina Being Shy Animated Clipart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495800"/>
            <a:ext cx="2362200" cy="2362200"/>
          </a:xfrm>
          <a:prstGeom prst="rect">
            <a:avLst/>
          </a:prstGeom>
          <a:noFill/>
        </p:spPr>
      </p:pic>
      <p:pic>
        <p:nvPicPr>
          <p:cNvPr id="2052" name="Picture 4" descr="Alien With Eyes on Stalks Animated Clipar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5720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Perseus brought Andromeda back home with him and Perseus showed the king Medusa’s head and he turned the king to stone.  So Perseus became the king and then also married </a:t>
            </a:r>
            <a:r>
              <a:rPr lang="en-US" dirty="0" smtClean="0"/>
              <a:t>Andromeda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Bride And Groom Just Married Animated Clipart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648200"/>
            <a:ext cx="2209800" cy="2209800"/>
          </a:xfrm>
          <a:prstGeom prst="rect">
            <a:avLst/>
          </a:prstGeom>
          <a:noFill/>
        </p:spPr>
      </p:pic>
      <p:pic>
        <p:nvPicPr>
          <p:cNvPr id="6" name="kisses2.wav">
            <a:hlinkClick r:id="" action="ppaction://media"/>
          </p:cNvPr>
          <p:cNvPicPr>
            <a:picLocks noRot="1" noChangeAspect="1"/>
          </p:cNvPicPr>
          <p:nvPr>
            <a:wavAudioFile r:embed="rId1" name="kisses2.wav"/>
          </p:nvPr>
        </p:nvPicPr>
        <p:blipFill>
          <a:blip r:embed="rId6" cstate="print"/>
          <a:stretch>
            <a:fillRect/>
          </a:stretch>
        </p:blipFill>
        <p:spPr>
          <a:xfrm>
            <a:off x="8229600" y="4191000"/>
            <a:ext cx="914400" cy="914400"/>
          </a:xfrm>
          <a:prstGeom prst="rect">
            <a:avLst/>
          </a:prstGeom>
        </p:spPr>
      </p:pic>
      <p:pic>
        <p:nvPicPr>
          <p:cNvPr id="11" name="~PP703.WAV">
            <a:hlinkClick r:id="" action="ppaction://media"/>
          </p:cNvPr>
          <p:cNvPicPr>
            <a:picLocks noRot="1" noChangeAspect="1"/>
          </p:cNvPicPr>
          <p:nvPr>
            <a:wavAudioFile r:embed="rId2" name="~PP703.WAV"/>
          </p:nvPr>
        </p:nvPicPr>
        <p:blipFill>
          <a:blip r:embed="rId7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2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406</Words>
  <Application>Microsoft Office PowerPoint</Application>
  <PresentationFormat>On-screen Show (4:3)</PresentationFormat>
  <Paragraphs>11</Paragraphs>
  <Slides>9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Medusa and Perseus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 and Perseus</dc:title>
  <dc:creator>Cortland City School District</dc:creator>
  <cp:lastModifiedBy>Cortland City School District</cp:lastModifiedBy>
  <cp:revision>45</cp:revision>
  <dcterms:created xsi:type="dcterms:W3CDTF">2013-04-09T16:33:07Z</dcterms:created>
  <dcterms:modified xsi:type="dcterms:W3CDTF">2013-04-12T17:22:48Z</dcterms:modified>
</cp:coreProperties>
</file>