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8E79AC-C9BA-4844-8347-2A37F4101578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AED47BB-8646-4BC3-94EB-7EF047411CC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Downloads\Female_Scream_Horror-NeoPhyTe-138499973.wav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Lanae and Larissa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Medusa</a:t>
            </a:r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Medusa was very beautiful and she boasted to everyone who listen</a:t>
            </a:r>
            <a:endParaRPr lang="en-US" sz="3600" dirty="0"/>
          </a:p>
        </p:txBody>
      </p:sp>
      <p:pic>
        <p:nvPicPr>
          <p:cNvPr id="9" name="Content Placeholder 8" descr="medu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5638800" cy="42672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edusa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048000"/>
            <a:ext cx="4267200" cy="3810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Medusa and her friends went to the goddess Athena's temple and Medusa said she was prettier   then the  goddess Athena</a:t>
            </a:r>
            <a:br>
              <a:rPr lang="en-US" dirty="0" smtClean="0"/>
            </a:br>
            <a:r>
              <a:rPr lang="en-US" dirty="0" smtClean="0"/>
              <a:t>Medusa said that se should have this temple not Athena. She said that she should be on the vases  not Athena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edusa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838200"/>
            <a:ext cx="4038600" cy="40386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6482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Athena was very angry at her. Athena said angrily “ you think you are prettier than I am! I doubt that to be true but even if it were there is more to life then beauty alone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219200"/>
            <a:ext cx="8153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42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Athena heard and got mad</a:t>
            </a:r>
            <a:endParaRPr lang="en-US" sz="4200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828800"/>
            <a:ext cx="3405188" cy="310089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Athena got so mad that she cursed Medusa so that she looked like an ugly lady with snake hair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2209800"/>
            <a:ext cx="381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Medusa and Athena have been enemies ever since!</a:t>
            </a:r>
            <a:endParaRPr lang="en-US" sz="4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#weirdpi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in the end Medusa ended up having her head chopped off by </a:t>
            </a:r>
            <a:r>
              <a:rPr lang="en-US" dirty="0" err="1" smtClean="0"/>
              <a:t>Perseus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5" name="Female_Scream_Horror-NeoPhyTe-13849997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149</TotalTime>
  <Words>124</Words>
  <Application>Microsoft Office PowerPoint</Application>
  <PresentationFormat>On-screen Show (4:3)</PresentationFormat>
  <Paragraphs>10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Medusa</vt:lpstr>
      <vt:lpstr>Medusa was very beautiful and she boasted to everyone who listen</vt:lpstr>
      <vt:lpstr> </vt:lpstr>
      <vt:lpstr>Athena was very angry at her. Athena said angrily “ you think you are prettier than I am! I doubt that to be true but even if it were there is more to life then beauty alone </vt:lpstr>
      <vt:lpstr>Athena got so mad that she cursed Medusa so that she looked like an ugly lady with snake hair</vt:lpstr>
      <vt:lpstr>And in the end Medusa ended up having her head chopped off by Perseus…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Medusa</dc:title>
  <dc:creator>Cortland City School District</dc:creator>
  <cp:lastModifiedBy>Cortland City School District</cp:lastModifiedBy>
  <cp:revision>18</cp:revision>
  <dcterms:created xsi:type="dcterms:W3CDTF">2015-03-12T16:10:17Z</dcterms:created>
  <dcterms:modified xsi:type="dcterms:W3CDTF">2015-03-13T17:55:30Z</dcterms:modified>
</cp:coreProperties>
</file>