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1609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7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3D84B2-0B60-419E-AA8B-8ABB512237A5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0004E8-7C89-4A99-B32E-B35D34FF8A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004E8-7C89-4A99-B32E-B35D34FF8A1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004E8-7C89-4A99-B32E-B35D34FF8A1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F34FC-56E7-4E84-8DDD-4132E50A554B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0903C-AA5D-4032-BB7B-7D49F6100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F34FC-56E7-4E84-8DDD-4132E50A554B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0903C-AA5D-4032-BB7B-7D49F6100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F34FC-56E7-4E84-8DDD-4132E50A554B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0903C-AA5D-4032-BB7B-7D49F6100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F34FC-56E7-4E84-8DDD-4132E50A554B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0903C-AA5D-4032-BB7B-7D49F6100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F34FC-56E7-4E84-8DDD-4132E50A554B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0903C-AA5D-4032-BB7B-7D49F6100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F34FC-56E7-4E84-8DDD-4132E50A554B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0903C-AA5D-4032-BB7B-7D49F6100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F34FC-56E7-4E84-8DDD-4132E50A554B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0903C-AA5D-4032-BB7B-7D49F6100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F34FC-56E7-4E84-8DDD-4132E50A554B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0903C-AA5D-4032-BB7B-7D49F6100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F34FC-56E7-4E84-8DDD-4132E50A554B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0903C-AA5D-4032-BB7B-7D49F6100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F34FC-56E7-4E84-8DDD-4132E50A554B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0903C-AA5D-4032-BB7B-7D49F6100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F34FC-56E7-4E84-8DDD-4132E50A554B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0903C-AA5D-4032-BB7B-7D49F6100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F34FC-56E7-4E84-8DDD-4132E50A554B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0903C-AA5D-4032-BB7B-7D49F6100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tyourrearingearblog.com/wp-content/uploads/2010/02/heart.gi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://www.google.com/imgres?imgurl=http://images.fineartamerica.com/images-medium/portrait-of-a-young-man-ruth-sievers.jpg&amp;imgrefurl=http://fineartamerica.com/featured/portrait-of-a-young-man-ruth-sievers.html&amp;usg=__cevFJyOJgZJ7GK8BK0sfm5w0iug=&amp;h=700&amp;w=552&amp;sz=45&amp;hl=en&amp;start=27&amp;zoom=1&amp;tbnid=wIDvMdkKxJ4zJM:&amp;tbnh=140&amp;tbnw=110&amp;ei=tt0iT4WgGqnd0QHbstD-CA&amp;prev=/images?q=A+young+man&amp;start=21&amp;hl=en&amp;sa=N&amp;gbv=2&amp;tbm=isch&amp;itb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imgres?imgurl=http://shotimesports.com/wp-content/uploads/2011/03/a-young-lady-gaga.jpg&amp;imgrefurl=http://shotimesports.com/music/hot-mess-of-the-day-no-scratch-that-century/attachment/a-young-lady-gaga&amp;usg=__iCOt6Ep0fI8_j3NQImLmPnrmrIQ=&amp;h=323&amp;w=293&amp;sz=17&amp;hl=en&amp;start=4&amp;zoom=1&amp;tbnid=dBsYKFpO_3vIBM:&amp;tbnh=118&amp;tbnw=107&amp;ei=Id4iT5miAeLL0QH3vsToCA&amp;prev=/images?q=A+young+lady&amp;hl=en&amp;sa=N&amp;gbv=2&amp;tbm=isch&amp;itbs=1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www.google.com/imgres?imgurl=http://valbrussell.files.wordpress.com/2011/07/river_runs_through_it1.jpg&amp;imgrefurl=http://valbrussell.wordpress.com/2011/07/05/swimming/&amp;usg=__rIpJR56OBSrd-hU97uBUS8jD74c=&amp;h=1200&amp;w=1600&amp;sz=725&amp;hl=en&amp;start=10&amp;zoom=1&amp;tbnid=WeDPfWXq2PgqjM:&amp;tbnh=113&amp;tbnw=150&amp;ei=690iT87fNMH00gHHrYXkCA&amp;prev=/images?q=A+river&amp;hl=en&amp;sa=N&amp;gbv=2&amp;tbm=isch&amp;itbs=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3.bp.blogspot.com/-NBSpvPTEgCg/TdLk8-jHwDI/AAAAAAAAABo/qENTuv6oXts/s1600/tear.jpg&amp;imgrefurl=http://notebookreality.blogspot.com/2011/05/tears.html&amp;usg=__HZb6sjFwxstkwN37D9BOhDGiQhA=&amp;h=281&amp;w=386&amp;sz=13&amp;hl=en&amp;start=4&amp;zoom=1&amp;tbnid=5u-tNxDhu0fhfM:&amp;tbnh=90&amp;tbnw=123&amp;ei=pd8iT7O9L6X30gGbiongCA&amp;prev=/images?q=A+tear&amp;hl=en&amp;sa=N&amp;gbv=2&amp;tbm=isch&amp;itbs=1" TargetMode="Externa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jpeg"/><Relationship Id="rId5" Type="http://schemas.openxmlformats.org/officeDocument/2006/relationships/hyperlink" Target="http://www.google.com/imgres?imgurl=http://4.bp.blogspot.com/-bd7NHVBUlGY/TiiBDWC35HI/AAAAAAAAABw/s5fu7ru_XH8/s1600/girl+running.jpg&amp;imgrefurl=http://beautifullifeofjoy.blogspot.com/2011/07/run-away.html&amp;usg=__Rl3KoUK_pFZbEZ0ipUVPwUXjqJ4=&amp;h=400&amp;w=400&amp;sz=47&amp;hl=en&amp;start=2&amp;zoom=1&amp;tbnid=muBiHNm8GYs5yM:&amp;tbnh=124&amp;tbnw=124&amp;ei=QuAiT728MIPt0gGko-WwCA&amp;prev=/images?q=a+girl+running+away&amp;hl=en&amp;sa=N&amp;gbv=2&amp;tbm=isch&amp;itbs=1" TargetMode="Externa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/imgres?imgurl=http://0.tqn.com/d/webclipart/1/0/s/5/5/Cupid-sitting-in-open-heart-shape.png&amp;imgrefurl=http://webclipart.about.com/od/holida1/ss/Clip-Art-For-Valentines-Day_3.htm&amp;usg=__1Xg5kBQHv3-BLIa3fWG81LNUB20=&amp;h=600&amp;w=499&amp;sz=49&amp;hl=en&amp;start=15&amp;zoom=1&amp;tbnid=7rUZRKNZ5xOyuM:&amp;tbnh=135&amp;tbnw=112&amp;ei=3uEiT5qFKYiw0QG3rsXbCA&amp;prev=/images?q=Of+cupid&amp;hl=en&amp;sa=N&amp;gbv=2&amp;tbm=isch&amp;itbs=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imgres?imgurl=http://images.fineartamerica.com/images-medium/portrait-of-a-young-man-ruth-sievers.jpg&amp;imgrefurl=http://fineartamerica.com/featured/portrait-of-a-young-man-ruth-sievers.html&amp;usg=__cevFJyOJgZJ7GK8BK0sfm5w0iug=&amp;h=700&amp;w=552&amp;sz=45&amp;hl=en&amp;start=27&amp;zoom=1&amp;tbnid=wIDvMdkKxJ4zJM:&amp;tbnh=140&amp;tbnw=110&amp;ei=tt0iT4WgGqnd0QHbstD-CA&amp;prev=/images?q=A+young+man&amp;start=21&amp;hl=en&amp;sa=N&amp;gbv=2&amp;tbm=isch&amp;itbs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www.google.com/imgres?imgurl=http://valbrussell.files.wordpress.com/2011/07/river_runs_through_it1.jpg&amp;imgrefurl=http://valbrussell.wordpress.com/2011/07/05/swimming/&amp;usg=__rIpJR56OBSrd-hU97uBUS8jD74c=&amp;h=1200&amp;w=1600&amp;sz=725&amp;hl=en&amp;start=10&amp;zoom=1&amp;tbnid=WeDPfWXq2PgqjM:&amp;tbnh=113&amp;tbnw=150&amp;ei=690iT87fNMH00gHHrYXkCA&amp;prev=/images?q=A+river&amp;hl=en&amp;sa=N&amp;gbv=2&amp;tbm=isch&amp;itbs=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1.bp.blogspot.com/-KwZIhlm4ToA/Tt5FlGUdFyI/AAAAAAAAIus/XcoBKZgUWF8/s1600/251751%2Cxcitefun-heart.jpg&amp;imgrefurl=http://iamyahya.blogspot.com/2011/12/how-to-find-heart-graph-on-google.html&amp;usg=__JLYdfLIQZmLw8VT4fnRplDvypuk=&amp;h=899&amp;w=1050&amp;sz=241&amp;hl=en&amp;start=21&amp;zoom=1&amp;tbnid=mwms7UyJOH9CEM:&amp;tbnh=128&amp;tbnw=150&amp;ei=P-YiT__XMKjW0QHFisn-CA&amp;prev=/images?q=a+heart&amp;hl=en&amp;sa=N&amp;gbv=2&amp;tbm=isch&amp;itbs=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rticlesandtexticles.co.uk/imgs/0704/gagne01x.jpg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m/imgres?imgurl=http://7art-screensavers.com/flowers/2004-08-19-flowers-photos/just-a-flower.jpg&amp;imgrefurl=http://7art-screensavers.com/flowersfree.shtml&amp;usg=__NqHoR-ycVcOpvG6fNzMxF0vdYHU=&amp;h=768&amp;w=1024&amp;sz=133&amp;hl=en&amp;start=35&amp;zoom=1&amp;tbnid=j6BkKKlSDYhOUM:&amp;tbnh=113&amp;tbnw=150&amp;ei=yOkiT4COI4Pv0gG8wtDoCA&amp;prev=/images?q=a+flower&amp;start=21&amp;hl=en&amp;sa=N&amp;gbv=2&amp;tbm=isch&amp;itbs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hyperlink" Target="http://thewedordeadwager.files.wordpress.com/2011/12/angel-of-death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com/imgres?imgurl=http://ak.imgag.com/imgag/product/180278/3150798d.gif&amp;imgrefurl=http://www.yahoo.americangreetings.com/printables/display.pd?prodnum=3150798&amp;path=30843&amp;usg=__zDTetiPvkFvfxEWLy192xeP7tmc=&amp;h=259&amp;w=400&amp;sz=24&amp;hl=en&amp;start=1&amp;zoom=1&amp;tbnid=tftH04gXw9u45M:&amp;tbnh=80&amp;tbnw=124&amp;ei=nOsiT_jgCMSD0QGSg53sCA&amp;prev=/images?q=a+best+friend+sign&amp;hl=en&amp;sa=N&amp;gbv=2&amp;tbm=isch&amp;itbs=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NARCISSUS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And the love story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7410" name="Picture 2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0"/>
            <a:ext cx="2590800" cy="2590804"/>
          </a:xfrm>
          <a:prstGeom prst="rect">
            <a:avLst/>
          </a:prstGeom>
          <a:noFill/>
        </p:spPr>
      </p:pic>
      <p:pic>
        <p:nvPicPr>
          <p:cNvPr id="5" name="Picture 2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590800" cy="2590804"/>
          </a:xfrm>
          <a:prstGeom prst="rect">
            <a:avLst/>
          </a:prstGeom>
          <a:noFill/>
        </p:spPr>
      </p:pic>
      <p:pic>
        <p:nvPicPr>
          <p:cNvPr id="6" name="Picture 2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67196"/>
            <a:ext cx="2590800" cy="2590804"/>
          </a:xfrm>
          <a:prstGeom prst="rect">
            <a:avLst/>
          </a:prstGeom>
          <a:noFill/>
        </p:spPr>
      </p:pic>
      <p:pic>
        <p:nvPicPr>
          <p:cNvPr id="7" name="Picture 2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4267196"/>
            <a:ext cx="2590800" cy="25908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There lived a young boy named Narcissus. A young lady named Echo lived close to Narcissus.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5105399" y="-381000"/>
            <a:ext cx="76200" cy="76200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pic>
        <p:nvPicPr>
          <p:cNvPr id="15362" name="Picture 2" descr="http://t3.gstatic.com/images?q=tbn:ANd9GcSEztYqzQO-LQOpak6xkLUFn8UUvBP9bvTJFgk5BHb9_Htvb4RuymY2lUQ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0"/>
            <a:ext cx="3505200" cy="3810000"/>
          </a:xfrm>
          <a:prstGeom prst="rect">
            <a:avLst/>
          </a:prstGeom>
          <a:noFill/>
        </p:spPr>
      </p:pic>
      <p:pic>
        <p:nvPicPr>
          <p:cNvPr id="15364" name="Picture 4" descr="http://t3.gstatic.com/images?q=tbn:ANd9GcRQ-RZXVOch75F7OY9L5U5R3Ncts0iQTYfvOFzpjA7pMHXtye-wm_O-Zj9p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4191000"/>
            <a:ext cx="2438400" cy="1836930"/>
          </a:xfrm>
          <a:prstGeom prst="rect">
            <a:avLst/>
          </a:prstGeom>
          <a:noFill/>
        </p:spPr>
      </p:pic>
      <p:pic>
        <p:nvPicPr>
          <p:cNvPr id="15366" name="Picture 6" descr="http://t0.gstatic.com/images?q=tbn:ANd9GcRyMlcmklMKxoLljsLkgbdy76w_ZI7i7JNmbvZGQXQDKZAEKca1UshN7Q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7400" y="3124200"/>
            <a:ext cx="3276600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Over the years Echo fell madly in </a:t>
            </a:r>
            <a:r>
              <a:rPr lang="en-US" dirty="0" smtClean="0">
                <a:solidFill>
                  <a:srgbClr val="FF0000"/>
                </a:solidFill>
              </a:rPr>
              <a:t>love</a:t>
            </a:r>
            <a:r>
              <a:rPr lang="en-US" dirty="0" smtClean="0"/>
              <a:t> with Narcissus but, Narcissus did not know.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971800"/>
            <a:ext cx="9144000" cy="43434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He picked on her  a lot and she ran away </a:t>
            </a:r>
            <a:r>
              <a:rPr lang="en-US" dirty="0" smtClean="0">
                <a:solidFill>
                  <a:srgbClr val="0070C0"/>
                </a:solidFill>
              </a:rPr>
              <a:t>crying </a:t>
            </a:r>
            <a:r>
              <a:rPr lang="en-US" dirty="0" smtClean="0"/>
              <a:t> every  time.</a:t>
            </a:r>
            <a:endParaRPr lang="en-US" dirty="0"/>
          </a:p>
        </p:txBody>
      </p:sp>
      <p:pic>
        <p:nvPicPr>
          <p:cNvPr id="14338" name="Picture 2" descr="http://t1.gstatic.com/images?q=tbn:ANd9GcSrhXQXUxbPlewLXZG2_2lTXA4pfSIwlNnxcWtdn3NVaEzoQtMWbNcpHf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4495800"/>
            <a:ext cx="3962400" cy="2362200"/>
          </a:xfrm>
          <a:prstGeom prst="rect">
            <a:avLst/>
          </a:prstGeom>
          <a:noFill/>
        </p:spPr>
      </p:pic>
      <p:pic>
        <p:nvPicPr>
          <p:cNvPr id="14340" name="Picture 4" descr="http://t2.gstatic.com/images?q=tbn:ANd9GcRTbLx7xJplmoti7IDJu-eERkKsWsKqcGPT0CWDCAMPIs7g9w3_3IekEQ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191000"/>
            <a:ext cx="3200400" cy="2667000"/>
          </a:xfrm>
          <a:prstGeom prst="rect">
            <a:avLst/>
          </a:prstGeom>
          <a:noFill/>
        </p:spPr>
      </p:pic>
      <p:graphicFrame>
        <p:nvGraphicFramePr>
          <p:cNvPr id="1026" name="Object 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6781800" y="1752600"/>
          <a:ext cx="304800" cy="304800"/>
        </p:xfrm>
        <a:graphic>
          <a:graphicData uri="http://schemas.openxmlformats.org/presentationml/2006/ole">
            <p:oleObj spid="_x0000_s1026" name="Sound Recorder Document" r:id="rId7" imgW="304520" imgH="304520" progId="SoundRec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839200" cy="2438400"/>
          </a:xfrm>
        </p:spPr>
        <p:txBody>
          <a:bodyPr/>
          <a:lstStyle/>
          <a:p>
            <a:r>
              <a:rPr lang="en-US" dirty="0" smtClean="0"/>
              <a:t>Aphrodite the goddess of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love </a:t>
            </a:r>
            <a:r>
              <a:rPr lang="en-US" dirty="0" smtClean="0"/>
              <a:t>saw how mean he was being.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1905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              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  </a:t>
            </a:r>
            <a:r>
              <a:rPr lang="en-US" sz="44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4400" dirty="0" smtClean="0">
                <a:solidFill>
                  <a:srgbClr val="1609BD"/>
                </a:solidFill>
              </a:rPr>
              <a:t>She changed it…</a:t>
            </a:r>
            <a:endParaRPr lang="en-US" sz="4400" dirty="0">
              <a:solidFill>
                <a:srgbClr val="1609BD"/>
              </a:solidFill>
            </a:endParaRPr>
          </a:p>
        </p:txBody>
      </p:sp>
      <p:pic>
        <p:nvPicPr>
          <p:cNvPr id="13314" name="Picture 2" descr="http://t1.gstatic.com/images?q=tbn:ANd9GcRsCXRPfF15L-x_scbQ-9q0Ixgz6RcmPdPG6YCozH2hDC5V5mFTUOtOiq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3461655"/>
            <a:ext cx="3276600" cy="33963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154362"/>
          </a:xfrm>
        </p:spPr>
        <p:txBody>
          <a:bodyPr/>
          <a:lstStyle/>
          <a:p>
            <a:r>
              <a:rPr lang="en-US" dirty="0" smtClean="0"/>
              <a:t>Every time Narcissus looked at his reflection in the pond he fell madly in love with himself.</a:t>
            </a:r>
            <a:endParaRPr lang="en-US" dirty="0"/>
          </a:p>
        </p:txBody>
      </p:sp>
      <p:pic>
        <p:nvPicPr>
          <p:cNvPr id="4" name="Picture 2" descr="http://t3.gstatic.com/images?q=tbn:ANd9GcSEztYqzQO-LQOpak6xkLUFn8UUvBP9bvTJFgk5BHb9_Htvb4RuymY2lUQ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43200"/>
            <a:ext cx="4267200" cy="4114800"/>
          </a:xfrm>
          <a:prstGeom prst="rect">
            <a:avLst/>
          </a:prstGeom>
          <a:noFill/>
        </p:spPr>
      </p:pic>
      <p:pic>
        <p:nvPicPr>
          <p:cNvPr id="5" name="Picture 4" descr="http://t3.gstatic.com/images?q=tbn:ANd9GcRQ-RZXVOch75F7OY9L5U5R3Ncts0iQTYfvOFzpjA7pMHXtye-wm_O-Zj9p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3400" y="3048000"/>
            <a:ext cx="4800600" cy="3810000"/>
          </a:xfrm>
          <a:prstGeom prst="rect">
            <a:avLst/>
          </a:prstGeom>
          <a:noFill/>
        </p:spPr>
      </p:pic>
      <p:sp>
        <p:nvSpPr>
          <p:cNvPr id="6" name="Oval Callout 5"/>
          <p:cNvSpPr/>
          <p:nvPr/>
        </p:nvSpPr>
        <p:spPr>
          <a:xfrm>
            <a:off x="3124200" y="2514600"/>
            <a:ext cx="4267200" cy="1752600"/>
          </a:xfrm>
          <a:prstGeom prst="wedgeEllipseCallout">
            <a:avLst>
              <a:gd name="adj1" fmla="val -52976"/>
              <a:gd name="adj2" fmla="val 767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Ooh. I’m so hot!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3505200"/>
          </a:xfrm>
        </p:spPr>
        <p:txBody>
          <a:bodyPr/>
          <a:lstStyle/>
          <a:p>
            <a:r>
              <a:rPr lang="en-US" dirty="0" smtClean="0"/>
              <a:t>So when Narcissus was on his daily walk he went past the pond and saw his reflection and fell in love. He stood </a:t>
            </a:r>
            <a:r>
              <a:rPr lang="en-US" dirty="0" smtClean="0"/>
              <a:t>there </a:t>
            </a:r>
            <a:r>
              <a:rPr lang="en-US" dirty="0" smtClean="0"/>
              <a:t>and stared.</a:t>
            </a:r>
            <a:endParaRPr lang="en-US" dirty="0"/>
          </a:p>
        </p:txBody>
      </p:sp>
      <p:pic>
        <p:nvPicPr>
          <p:cNvPr id="11266" name="Picture 2" descr="http://t0.gstatic.com/images?q=tbn:ANd9GcSnuWhVTKgcQpw2AeaCVDYES1_4b7QsESNMtnqcuoYsAttp7KbWIz4nuBAm8w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32714" y="4571999"/>
            <a:ext cx="3211286" cy="2286001"/>
          </a:xfrm>
          <a:prstGeom prst="rect">
            <a:avLst/>
          </a:prstGeom>
          <a:noFill/>
        </p:spPr>
      </p:pic>
      <p:pic>
        <p:nvPicPr>
          <p:cNvPr id="12290" name="Picture 2" descr="http://upload.wikimedia.org/wikipedia/commons/thumb/d/de/Michelangelo_Caravaggio_065.jpg/250px-Michelangelo_Caravaggio_06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971801"/>
            <a:ext cx="5105400" cy="3886200"/>
          </a:xfrm>
          <a:prstGeom prst="rect">
            <a:avLst/>
          </a:prstGeom>
          <a:noFill/>
        </p:spPr>
      </p:pic>
      <p:sp>
        <p:nvSpPr>
          <p:cNvPr id="5" name="Oval Callout 4"/>
          <p:cNvSpPr/>
          <p:nvPr/>
        </p:nvSpPr>
        <p:spPr>
          <a:xfrm>
            <a:off x="3200400" y="2971800"/>
            <a:ext cx="2667000" cy="1524000"/>
          </a:xfrm>
          <a:prstGeom prst="wedgeEllipseCallout">
            <a:avLst>
              <a:gd name="adj1" fmla="val -98754"/>
              <a:gd name="adj2" fmla="val 147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Oh la </a:t>
            </a:r>
            <a:r>
              <a:rPr lang="en-US" sz="3200" dirty="0" smtClean="0"/>
              <a:t>la</a:t>
            </a:r>
            <a:r>
              <a:rPr lang="en-US" sz="3200" dirty="0" smtClean="0"/>
              <a:t>!!!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382962"/>
          </a:xfrm>
        </p:spPr>
        <p:txBody>
          <a:bodyPr/>
          <a:lstStyle/>
          <a:p>
            <a:r>
              <a:rPr lang="en-US" dirty="0" smtClean="0"/>
              <a:t>Narcissus could not stop looking so he got closer and closer and DOWN he went.</a:t>
            </a:r>
            <a:br>
              <a:rPr lang="en-US" dirty="0" smtClean="0"/>
            </a:br>
            <a:r>
              <a:rPr lang="en-US" dirty="0" smtClean="0"/>
              <a:t>Straight into the pond.</a:t>
            </a:r>
            <a:endParaRPr lang="en-US" dirty="0"/>
          </a:p>
        </p:txBody>
      </p:sp>
      <p:pic>
        <p:nvPicPr>
          <p:cNvPr id="10242" name="Picture 2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00400"/>
            <a:ext cx="9144000" cy="3657600"/>
          </a:xfrm>
          <a:prstGeom prst="rect">
            <a:avLst/>
          </a:prstGeom>
          <a:noFill/>
        </p:spPr>
      </p:pic>
      <p:graphicFrame>
        <p:nvGraphicFramePr>
          <p:cNvPr id="11268" name="Object 4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7086600" y="2667000"/>
          <a:ext cx="304800" cy="304800"/>
        </p:xfrm>
        <a:graphic>
          <a:graphicData uri="http://schemas.openxmlformats.org/presentationml/2006/ole">
            <p:oleObj spid="_x0000_s11268" name="Sound Recorder Document" r:id="rId5" imgW="304520" imgH="304520" progId="SoundRec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Narcissus could not swim so he drowned and died. A flower was laid at the pond where he drowned. Echo put it there, although she loved him she hated him as well .</a:t>
            </a:r>
            <a:endParaRPr lang="en-US" dirty="0"/>
          </a:p>
        </p:txBody>
      </p:sp>
      <p:pic>
        <p:nvPicPr>
          <p:cNvPr id="9218" name="Picture 2" descr="http://t0.gstatic.com/images?q=tbn:ANd9GcRVoCkH70BBZfBHmr5_2QGOsWpT3o1rZd5TL-FOuam6l_OvrXUCh8fZiD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29000"/>
            <a:ext cx="4343400" cy="3429000"/>
          </a:xfrm>
          <a:prstGeom prst="rect">
            <a:avLst/>
          </a:prstGeom>
          <a:noFill/>
        </p:spPr>
      </p:pic>
      <p:pic>
        <p:nvPicPr>
          <p:cNvPr id="9220" name="Picture 4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3400" y="3429000"/>
            <a:ext cx="48006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20962"/>
          </a:xfrm>
        </p:spPr>
        <p:txBody>
          <a:bodyPr/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latin typeface="Blackadder ITC" pitchFamily="82" charset="0"/>
              </a:rPr>
              <a:t>Isabella Terrazas</a:t>
            </a:r>
            <a:r>
              <a:rPr lang="en-US" dirty="0" smtClean="0">
                <a:latin typeface="Blackadder ITC" pitchFamily="82" charset="0"/>
              </a:rPr>
              <a:t/>
            </a:r>
            <a:br>
              <a:rPr lang="en-US" dirty="0" smtClean="0">
                <a:latin typeface="Blackadder ITC" pitchFamily="82" charset="0"/>
              </a:rPr>
            </a:br>
            <a:r>
              <a:rPr lang="en-US" dirty="0" smtClean="0">
                <a:solidFill>
                  <a:srgbClr val="00B050"/>
                </a:solidFill>
                <a:latin typeface="Blackadder ITC" pitchFamily="82" charset="0"/>
              </a:rPr>
              <a:t>Alissa Jones</a:t>
            </a:r>
            <a:endParaRPr lang="en-US" dirty="0">
              <a:solidFill>
                <a:srgbClr val="00B050"/>
              </a:solidFill>
              <a:latin typeface="Blackadder ITC" pitchFamily="82" charset="0"/>
            </a:endParaRPr>
          </a:p>
        </p:txBody>
      </p:sp>
      <p:pic>
        <p:nvPicPr>
          <p:cNvPr id="8194" name="Picture 2" descr="http://t3.gstatic.com/images?q=tbn:ANd9GcTowbTAz5kamgdbdUB3XxzTHLf_ajV7MQQpl8Ve0JYaWTWimBoU3EilM-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62200"/>
            <a:ext cx="9144000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184</Words>
  <Application>Microsoft Office PowerPoint</Application>
  <PresentationFormat>On-screen Show (4:3)</PresentationFormat>
  <Paragraphs>16</Paragraphs>
  <Slides>16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Sound (OLE2)</vt:lpstr>
      <vt:lpstr>NARCISSUS</vt:lpstr>
      <vt:lpstr>There lived a young boy named Narcissus. A young lady named Echo lived close to Narcissus.</vt:lpstr>
      <vt:lpstr>Over the years Echo fell madly in love with Narcissus but, Narcissus did not know. </vt:lpstr>
      <vt:lpstr>Aphrodite the goddess of love saw how mean he was being.</vt:lpstr>
      <vt:lpstr>Every time Narcissus looked at his reflection in the pond he fell madly in love with himself.</vt:lpstr>
      <vt:lpstr>So when Narcissus was on his daily walk he went past the pond and saw his reflection and fell in love. He stood there and stared.</vt:lpstr>
      <vt:lpstr>Narcissus could not stop looking so he got closer and closer and DOWN he went. Straight into the pond.</vt:lpstr>
      <vt:lpstr>Narcissus could not swim so he drowned and died. A flower was laid at the pond where he drowned. Echo put it there, although she loved him she hated him as well .</vt:lpstr>
      <vt:lpstr>Isabella Terrazas Alissa Jones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Cortland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NARESSUS</dc:title>
  <dc:creator>Cortland City School District</dc:creator>
  <cp:lastModifiedBy>Cortland City School District</cp:lastModifiedBy>
  <cp:revision>25</cp:revision>
  <dcterms:created xsi:type="dcterms:W3CDTF">2012-01-26T19:50:54Z</dcterms:created>
  <dcterms:modified xsi:type="dcterms:W3CDTF">2012-01-27T19:52:17Z</dcterms:modified>
</cp:coreProperties>
</file>