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4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8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852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80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99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718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17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202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02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8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71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2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8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39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3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73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6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273339-ED8A-4CF3-98DA-580BE5D6986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E79D70-862F-4638-9B52-54BAE32E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OPOSITE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395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7395" y="840259"/>
            <a:ext cx="55481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Oposite</a:t>
            </a:r>
            <a:r>
              <a:rPr lang="en-US" dirty="0" smtClean="0"/>
              <a:t> means </a:t>
            </a:r>
            <a:r>
              <a:rPr lang="en-US" dirty="0" err="1" smtClean="0"/>
              <a:t>deffrent</a:t>
            </a:r>
            <a:r>
              <a:rPr lang="en-US" dirty="0" smtClean="0"/>
              <a:t> from something</a:t>
            </a:r>
          </a:p>
          <a:p>
            <a:r>
              <a:rPr lang="en-US" dirty="0" smtClean="0"/>
              <a:t>Ex) -4 is 4</a:t>
            </a:r>
          </a:p>
          <a:p>
            <a:r>
              <a:rPr lang="en-US" dirty="0" smtClean="0"/>
              <a:t>Ex) -6 is 6</a:t>
            </a:r>
            <a:endParaRPr lang="en-US" dirty="0"/>
          </a:p>
        </p:txBody>
      </p:sp>
      <p:pic>
        <p:nvPicPr>
          <p:cNvPr id="1026" name="Picture 2" descr="http://image.tutorvista.com/cms/images/38/positive-and-negative-number-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591" y="2718786"/>
            <a:ext cx="5648325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97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</TotalTime>
  <Words>19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Garamond</vt:lpstr>
      <vt:lpstr>Organic</vt:lpstr>
      <vt:lpstr>OPOSITE</vt:lpstr>
      <vt:lpstr>PowerPoint Presentation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OPOSITE</dc:title>
  <dc:creator>pkc</dc:creator>
  <cp:lastModifiedBy>pkc</cp:lastModifiedBy>
  <cp:revision>2</cp:revision>
  <dcterms:created xsi:type="dcterms:W3CDTF">2016-01-13T16:09:55Z</dcterms:created>
  <dcterms:modified xsi:type="dcterms:W3CDTF">2016-01-13T16:24:11Z</dcterms:modified>
</cp:coreProperties>
</file>