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727" autoAdjust="0"/>
    <p:restoredTop sz="86466" autoAdjust="0"/>
  </p:normalViewPr>
  <p:slideViewPr>
    <p:cSldViewPr>
      <p:cViewPr varScale="1">
        <p:scale>
          <a:sx n="49" d="100"/>
          <a:sy n="49" d="100"/>
        </p:scale>
        <p:origin x="-438" y="-90"/>
      </p:cViewPr>
      <p:guideLst>
        <p:guide orient="horz" pos="2160"/>
        <p:guide pos="2880"/>
      </p:guideLst>
    </p:cSldViewPr>
  </p:slideViewPr>
  <p:outlineViewPr>
    <p:cViewPr>
      <p:scale>
        <a:sx n="33" d="100"/>
        <a:sy n="33" d="100"/>
      </p:scale>
      <p:origin x="30" y="78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D86376-F50F-4DA3-BB2E-0EEBCF3892B3}" type="datetimeFigureOut">
              <a:rPr lang="en-US" smtClean="0"/>
              <a:pPr/>
              <a:t>4/15/2013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0E3060-8DA0-4206-A4E3-B3E95AF3ADD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0E3060-8DA0-4206-A4E3-B3E95AF3ADDE}"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4F330E7-8C39-4E1F-8010-2417FEEF9127}" type="datetimeFigureOut">
              <a:rPr lang="en-US" smtClean="0"/>
              <a:pPr/>
              <a:t>4/15/2013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FABC865-685D-4C7C-8A73-88580D0CB8A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F330E7-8C39-4E1F-8010-2417FEEF9127}"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ABC865-685D-4C7C-8A73-88580D0CB8A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F330E7-8C39-4E1F-8010-2417FEEF9127}"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ABC865-685D-4C7C-8A73-88580D0CB8A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F330E7-8C39-4E1F-8010-2417FEEF9127}"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ABC865-685D-4C7C-8A73-88580D0CB8A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4F330E7-8C39-4E1F-8010-2417FEEF9127}"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ABC865-685D-4C7C-8A73-88580D0CB8A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F330E7-8C39-4E1F-8010-2417FEEF9127}"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ABC865-685D-4C7C-8A73-88580D0CB8A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4F330E7-8C39-4E1F-8010-2417FEEF9127}" type="datetimeFigureOut">
              <a:rPr lang="en-US" smtClean="0"/>
              <a:pPr/>
              <a:t>4/15/2013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ABC865-685D-4C7C-8A73-88580D0CB8A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4F330E7-8C39-4E1F-8010-2417FEEF9127}" type="datetimeFigureOut">
              <a:rPr lang="en-US" smtClean="0"/>
              <a:pPr/>
              <a:t>4/15/2013</a:t>
            </a:fld>
            <a:endParaRPr lang="en-US"/>
          </a:p>
        </p:txBody>
      </p:sp>
      <p:sp>
        <p:nvSpPr>
          <p:cNvPr id="8" name="Slide Number Placeholder 7"/>
          <p:cNvSpPr>
            <a:spLocks noGrp="1"/>
          </p:cNvSpPr>
          <p:nvPr>
            <p:ph type="sldNum" sz="quarter" idx="11"/>
          </p:nvPr>
        </p:nvSpPr>
        <p:spPr/>
        <p:txBody>
          <a:bodyPr/>
          <a:lstStyle/>
          <a:p>
            <a:fld id="{BFABC865-685D-4C7C-8A73-88580D0CB8A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F330E7-8C39-4E1F-8010-2417FEEF9127}" type="datetimeFigureOut">
              <a:rPr lang="en-US" smtClean="0"/>
              <a:pPr/>
              <a:t>4/15/2013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ABC865-685D-4C7C-8A73-88580D0CB8A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F330E7-8C39-4E1F-8010-2417FEEF9127}"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FABC865-685D-4C7C-8A73-88580D0CB8A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4F330E7-8C39-4E1F-8010-2417FEEF9127}"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ABC865-685D-4C7C-8A73-88580D0CB8A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4F330E7-8C39-4E1F-8010-2417FEEF9127}" type="datetimeFigureOut">
              <a:rPr lang="en-US" smtClean="0"/>
              <a:pPr/>
              <a:t>4/15/2013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FABC865-685D-4C7C-8A73-88580D0CB8A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m/aclk?sa=l&amp;ai=CxIVd4J9lUeXHBeHO6QGn6YGoA7mU9tQC-YuOiEShlY6pggEIBRADKAVQ7dKkxQFgyd6Ti8CksBGgAYfoi-QDyAEHqgQmT9BzzACKEOnV8llVkkHoPYlI0YGaaMh4rEm8qvyQYFwMXOcbx1fABQWgBiaAB-GX9BvgEp2i5t6gkpXVsQE&amp;sig=AOD64_1YTI2rfTpUIBCzocT8gbs_fUi7Sw&amp;ctype=5&amp;ved=0CD8Qwg8&amp;adurl=http://clickfrom.rakuten.com/default.asp?adid=18183&amp;sURL=http://www.rakuten.com/prod/28-hand-held-brass-pirate-telescope-nautical-ship-scope/223013975.html?listingId=148026225" TargetMode="External"/><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google.com/aclk?sa=L&amp;ai=CVSnP4J9lUeXHBeHO6QGn6YGoA7KMvqEFirqUy2qbzIWNfwgFEAEoBVCq-OzAAWDJ3pOLwKSwEcgBB6oEJE_QM7YVihDp1bpZxrD_EAQHmpKOoFMlawkAWXrBkUA6TqKFmcAFBaAGJoAH6obqGuAS4Jyo_57rxvdE&amp;sig=AOD64_0IdGaZwhp7ioS2PfPt8Cv8pSC1nA&amp;ctype=5&amp;ved=0CDEQwg8&amp;adurl=http://rd.bizrate.com/rd2?t=http://ngeo.cpcmanager.com/149/?15587875&amp;mid=314&amp;catId=12180000&amp;prodId=614687434&amp;pos=0&amp;lg=0&amp;bAmt=fd1758f5e39d40c4&amp;ppr=a54813cf4970f1a7&amp;oid=614687434&amp;atom=10470&amp;bidType=0&amp;bId=17&amp;cobrand=1&amp;mpid=81456&amp;countryCode=US&amp;rf_code=gp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audio" Target="../media/audio1.wav"/><Relationship Id="rId5" Type="http://schemas.openxmlformats.org/officeDocument/2006/relationships/image" Target="../media/image5.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8200" y="1981200"/>
            <a:ext cx="4267200" cy="2133600"/>
          </a:xfrm>
        </p:spPr>
        <p:txBody>
          <a:bodyPr/>
          <a:lstStyle/>
          <a:p>
            <a:r>
              <a:rPr lang="en-US" dirty="0" smtClean="0"/>
              <a:t>Odysseus vs. Polyphemus</a:t>
            </a:r>
            <a:endParaRPr lang="en-US" dirty="0"/>
          </a:p>
        </p:txBody>
      </p:sp>
      <p:sp>
        <p:nvSpPr>
          <p:cNvPr id="3" name="Subtitle 2"/>
          <p:cNvSpPr>
            <a:spLocks noGrp="1"/>
          </p:cNvSpPr>
          <p:nvPr>
            <p:ph type="subTitle" idx="1"/>
          </p:nvPr>
        </p:nvSpPr>
        <p:spPr>
          <a:xfrm rot="854162">
            <a:off x="3190173" y="2731092"/>
            <a:ext cx="5421561" cy="2430805"/>
          </a:xfrm>
        </p:spPr>
        <p:txBody>
          <a:bodyPr/>
          <a:lstStyle/>
          <a:p>
            <a:r>
              <a:rPr lang="en-US" dirty="0" smtClean="0"/>
              <a:t>By: Dagon Boyce</a:t>
            </a:r>
          </a:p>
          <a:p>
            <a:r>
              <a:rPr lang="en-US" dirty="0" smtClean="0"/>
              <a:t>And</a:t>
            </a:r>
          </a:p>
          <a:p>
            <a:r>
              <a:rPr lang="en-US" dirty="0" smtClean="0"/>
              <a:t>Austyn West</a:t>
            </a:r>
            <a:endParaRPr lang="en-US" dirty="0"/>
          </a:p>
        </p:txBody>
      </p:sp>
      <p:sp>
        <p:nvSpPr>
          <p:cNvPr id="17412" name="AutoShape 4" descr="data:image/jpeg;base64,/9j/4AAQSkZJRgABAQAAAQABAAD/2wCEAAkGBhQSERUSExQVFRUVGRcXGBcWFxUXGBYXFxgVFRcVFBcYHCYeGB0jGhYXHy8gIycpLCwsFR4xNTAqNSYrLCkBCQoKDgwOGg8PGiwkHyQpLCwpLCwpLCwsLCwsLCwsKSksLCkpLCwsLCwsLCksLCksLCwsLCwsKSwsLCwsLCwsLP/AABEIAMIBAwMBIgACEQEDEQH/xAAcAAACAgMBAQAAAAAAAAAAAAAFBgMEAAIHAQj/xAA/EAABAgQDBQYEBQQABgMBAAABAhEAAwQhEjFBBQZRYXETIjKBkaEHscHRFCNCUvBiguHxFTNykrLCU2PSJP/EABkBAAMBAQEAAAAAAAAAAAAAAAECAwQABf/EACkRAAICAgIBAwQBBQAAAAAAAAABAhEDIRIxQQQiURMyYZEjFEJxgaH/2gAMAwEAAhEDEQA/AOMgRkYox5pCASNFpiJSYlJvG3ZE5COuilfJXaPeyObRel02mZ+UTppv5pAcxWgXLlExKim/cWMFqbY5WWJCb5l26lgT6COj7L+BqZqErVVpUlQcGUgqBB4KUofKCpX0c9dnIjTp/eIz8JwUCOMdjm/AJANqgtwMsfRQihtD4GKCXlTxjGikEJPmCSPQwHKuwpWcsnSQAALnjGqaZg6rctTDDtfdiqpbTpKgP3pAUk/3D6tAsLT584HM7iyn2V3I6CPDTk5+kXsXSPOweO5gopfhwMzESgOME/w44esRzJOqm5AQVI4pBLBz6RqJZIi0JGvziNS9BB5AIMUWpU54gmXLC8eS7GC1aGTLiHjWbKYPxidSXYiPJ6B/mI3scqxLLU2g+sSop7PEU5LQbsNnigSfvEcwHWJRLs7xAuGRx6hLxjxiS0byxiVBAyxU1S2QMRy48FKb5n1it2qndy5e7l753jecCT0DRGUwFRyZkuWVFhzPpePAIKbPpGlqWdVJQPXEr5CBi+EBO2MePGRLLp1kOAWjINobiyJekTBFxzEarU5ieXKxE9PeA2SaSNkSU52j1SSXCRYW4Qwbo7iT61QwjCgG8w+EDVv3HkPaGffn4Urp5SZ1LjnISn81JYrB/wDkSlIuniA5DPe7ck2LZzuWMIzcxNIn/wA+32immZ/v7xuF/wA+sc4Fo0g1LLpdN+I16/59YevhrvgJE4U8xX5M49wn9E0sA/AKyPNuMczpagg55XEXp09wGDOcx7kefzie4Sso6nGjte+PxJl0pQinwT5pUoKSDZAScJxkXBxOG5GAk34rzbH8MngpJUQxJYMWuMuEKu7m6wmLlY1KGIYtHfNi93/zDhvRuYlKEKkKxYAxSS7g68mBPtGefqMktx6OWKC0wnL3ypakJCXCldmMJDkqmYnQwd8OG5yuLxrU7tUszxU8ok64Eg+0c6rKXsUJUHSQxCg4LgAn0IAfk2pZi+Hm3KmpJTMJmIGI4sPed9SLAaAN8o04MqyPjNGfNicPdBitvtuMqnX2ktBMpWqckngr9sJ65RToY+kJ0jNK02IYhQzB0IOYjlO+265plYkf8tZZKv2nPAryyOrRSeJwVrolDLy0xAJOpMaYiSwHmYJz9mLwhTW9fWKxSoi9h0hEyrIFJI1ER/hQS5NuUTmm1eNkyxBsSiupaUhkjziGUh4uTExFKGGzQb0GizSDK2Vj0MT1MsDSK0pbF/XpBFacSHibex0DzL1xeURrkPcmLvZpzZ4j7YcINiWwZ2cZgizUl4rmHsc1VbKJqcXJ4AxERE0lNj0jgM9aPFyi0evGkxZhQjBWpCKanRqe+fP/AH7QtK4wcr1EJY3wosOFibesASqOxoaQbo6hIQkE3Aj2A6ZRN2J9YyJvFFvsspOiWnkBWZhw3F3UNVOCcJMpN5isuiX4k/IwN3M3aXW1KZSbA3Wr9iB4lddBzIj6ApdnyaSUJUlASkaak8VHNRi2l7pdGN3J0ghs6hRJloSkBKQAAMosrqUJzUkdSBAyTQmb3piy2gdh6RFV0yE+By3pE5eoaVpFY4E9NgDfj4WSK4GdJwyag3xpHcmH/wCwDX+oX6xw7bOx51JNMmoR2a06EhiDkpCslJLZjhyj6Dl1Nw/dY+EOxfkOcXk1dMsgTZUoqAbvS0kgZsHGUCPqoy/A/wBGUfyfMiDzh13e2StCVIVLxfiZS0uwLJZSsSDmCJiQH8o6jtOopEEGXJkBQfCUSkAgi5LgW09YVKVZlrJKAlWTjxYbMgqzLAD3jPm9QnpGnDifZrsjYk+RgnzwtKEnEEJYqJCSAGGZvYZwVXvbImLXJllaJiGxJWMJVZSlWPAD3ibaO3MUvCACR+lip+QbKOY70Lqu0TUKGFVxZCmCANZpDLJdSWvkxhMcVO4oMk4U2Ou2pI7I4bzJhRLTqHWcNk9SA0dV3b2FKpJIkyUgJSACdVHVSjqTnHAt2NqzqmqpULWmTLQuUrGQCo4S4LEMSpVnIzU8fRspQAjZ6bHxTMvqZ20kR1WzkTMxfjCntXYaZstcmaAUqcHUvoocwWMOCpjhxFWn2YMWI3PH/EbE9bMUo29HzvVbLVKUqTNDLTa7pcaGA9VTFJNrHz+cfSm8O6tNVgCchyLBQJCgODj5GOZb1/DPs0rVSmYvDcy1kKJTrgIAvq2sZ3jfgpyrs5POQeERhtXi9No1m4uOVoozZC08fP8A1CDo3SOUarQPONUrJ1aPVII1jgmhl2cxf2RMxDCcx7jl0+0UGOsSyVsQRmLxzVoPReqZBTkHiqZ3GC8p1pxNYhwIC1cku5hIs7iaTAIrrltFiVLMRLLlniiOIiInpb4hyiFSI2kFlQ4H0eGPZaHUkcSB7xqs3i1smVinSxxUPvCvo5ItbeDTJgfgPlAVKYLbfmupTaq+Tn6wIDwYdDPsJSa9KEhNy3AluMZFISzGQv04lObO/bpUcqjllMpI7zYlG6iQMn4CGCimdqvEvIfy8L2zlOcoJVVcEAIGZjFP1H1JX4RbHg4KvIaqawE4U2GpjWt2mlCGDZQC7Ym7skRQnzyssm/8zMSeZ7KLEvJP2xzJYuCIakLlTZbrQhQ0tcdFC4MI8yoAIS/WGLYC+5/SbjlpCYp06GyxtWBkbBSNqMCoyQgTAlV2UokAE6juv6RvX7PSqYVnuhL/AHJ6wR2rM7KolTj4VDAT0cgH1PpE9TUIsQAQbwWkdFvsWdvVkmRSpXTgLU4K/Ee6QbKWAyb4XuITVb5mbKMqZLZyQGa2IEYVDW5BHSGreykmUwFRTApCu6pA7yWzAUOHWOfVMxC1OUqkWNmBQDm6dU9BbpDRimtotCTjuL/ZZ2rMBXKSgBDS2OG2pNucdb+Hm/CKmQJU6YlM+UGUVEDtEDKYCeQ73Ah9Y4nterH5asnQPXO0Qyh2jBnGTnUnj/P8bcMnFJswZoKTaPqlB1F4toU4hB3H2vM/BSZa1B5aRLClC60pshTD+nD6PrBfYG9iVzpkiatAUm6S4SFB2OeoLeREXWeDdWZvozSsZFpxcuf2jU0oa2fGJQsHIv0jFKaLEqOB737t/gq6ZLb8ub+bKOmEk40f2qe3AphZraPM+0dW+NGzCqTIqWJTKWULbNKZuHCroFpA/vEc2mpRgBCsRyP3jPNUwpi3MpoiK8NjBGeHyyilUybZn0zhR0aEpVnFWfLw5RqRlcxgD2hujmhi2FMxyMP6kEjyNx9fSK+00lyBlFXd+o7OeAbBYKfPNPvbzghXJIWoF4k9SHXQICYhnSbxZM0Oycz7RHOpyA8URxXVkY1lZvGzPaPANIdCSdEUFt3Ujtgf2pUr2wj3VAh4L7CsmcsaIbzJ/wAQsuh12Uq9d/NR92+kUiYkqFXHQe9/rETQ6WhWzbtTGR5HkGkdyPoLZSfyyo6/RhFJdUDMUpWQyjKer/Jbmf56wO7Im5sI8C/CPbUdtsKSp65xZOX8uYtVVWmQjCi6jmrjFBNYJSGECKquxOYZOv8AIjVs2NW67nM/wQ/bHnWvkwjkdZXYFoJyKh884f8AYG3UhICr/KDH2uxJq1QzbWohNlqQciLH9p0UOh+sJEvbK5E0SKkYCMifCoZOg6iHKVVmZkphGu09iSqiV2c4BaeJzB4pOhirSkSi3Hsoq3nkS5RKsJdgAWL+UI23NqSZ6FkBLftCcLHMEdbRBt74fzpRKqVXaI/YbqHTJ/KFU09QVYShWIZgOOWRyhuPLyVjJLwXf+DfipiJKMwhSn0DMQD1y84oSKdaVBKwqWASCWPd0ITzOT84bNwNmKE1cxQUBhYKYs7iz+UMW26di+JKUTgJcx2wkh8JINuWnWGWXi+Ajgm+RDN3tRLky0IcHCxCmOgAwEXve0TbJqF06PxEwMpeTiwGgHOEKso+wqLKExIuCS+ED9LjhxgrQbVNZPHazCmUlzc2JSCbDm2cI4eSlr4OqbkbbJK0zH/NmFSCTlbwseSXeHaOHTNumUn8UMQQn/lEEh13uCM8mY5uY7NszaCZ0pE1KkqC0hQKCCm4uxGbFx5R6HpZuUafg871MFF2vJFX7LlzpcxE0Y0rSpKk/wBJDEDn9Y+e9o7NNPNXIXYoU2L9yTdEzopLH1GkfR5TppHDPi3tqWqtEiWkYpQwLVkXWxwPqA4PIkxomrRkAMzY7ODm9jofOAu0Zi0JKAWBOhc/4hgCVrpwVg92yVa2sx4wv1NOXMZiiBAkfeN+zyMezpJxNrGuC2flDDGs2YQQRYguD0hpp0fiUiZlZiP6hnCpMXaD25FS0xaCbFLgcwR9DCzXtsZFidsQI9vctAzaMjAspN24FwehhsqJaFDGpy1gBx4QqV91OxAyv9oWDbOYLnKGgaNXjeaXeIgYuhWREXg1RDDSLORWogdAAPqYDQdqk4ZMpHABR6l1n2gT8IKdgKd4j1MaxkZDismQhDXUQeSX+sZHiJCiHCSRxAjIA3E6rTT2mBCjZyD9IIT1knloPqYgqt3DKAUpWJZOLpBTZGyzOLPrHhcXdHs8lVg0UZWfrHtRs0JQS2XHjDiNmJl6ZfOFveaaySBqYMoOPYinb0c33lmsEqGbhvnE9DvOEM4I4jhHm0Ehc5KMwlyepsPqYcdjbhSpyAV3DMALDmXEWuPFRkgO02wPN3qWQDLW41SCx9YObv7zTCD2j4dHN/PjENf8Hx4pMxSetx9PnAo/DutSWGFQ4g3+cK4JLT/ZRZIy7HeZvSgDQekDq3fVA8ID6GxPlAai+G1Wq6lYfc+5ho2JuBKlXWnGriqE4y+SblBC9sjehcuetU0K7OYzEhri3lB3bFTLqqWYm10lsnChdJ9Wg3trZkvAAEpIGYbSEPb2xF035kolUpWabkpB/wDIQ7W9CRafZzqdWqUe+SBkc26RMivDW7qRYnXoI1o6yUSszNcVudyNOLQZl7LpplGqclC0qBlpJLtixgFSQ9wywP7THpwxc3VGaeXgrKH4tUxISpSuyQXCSbFR1h7+EO35qakU/bkSSmavsiEMVqUCACzg+JWd+EJe093KiQgKIC0gOShzgOuIfW+UD6OuUlSVpJSoGyha4uC+h/3FeDxvZFzWRH1fLn5PnHzv8SJY/wCK1ZGpRfmEpB9xHR9199plTTpWbKScK+agzkdXFucc631ln8bUFRupWLyUHH28ovkjUORkUt0XQsolJJyWkKfqATbhcwu1gdyIbtlyxP2ejigFH/afs0K9dKwdOcYkUAVcolrG2sVi0FqiZa2vt0gbOlszFxBHREVDgI92bOKJySLOW8jaPRLfLTNzxtGiikFgH56npwhhhsnVBQCl9S5ABgDOmouznrA9c5RzJOtzGyVcb+cKog6NpisRyaKw1ETzpo0iBIJNszb1h0c0Ftm7rzZ6O1siU+HGp2J1AYF+uUSbdcqWwLJfyHhv6x0vdrYiaeQmVNmgoUHKAcRCyGUUq0S+kDqqhp5JV2Us4iliolRBBNxhU4jI/Ue6/wBGlYNJfs5KBBmbKCacIYYh3yde8wbyDRVVTgTsLWxsw4YmaLm1SO3mJ0uPqPlGmTujOtFCUhDXd+sZEJVGQRz6Rm0SZkozF6pjbYMkS0p9T58YGf8AGMUoShdQAFuIEDkby9mexXnpz6R5nNJ2jY4tqhk21tNKUm8c223tUEm/M8hBLePaTpZ2Ec8raszFlKcsz9BAinllZRLggtsKT2qis+JSn6DIR1/damwyUxz7dqkSEJAz1jpdBNASwyTaFu5tgn9tBcTuUWKfoPaByJrxbShg5Maoy8mOSomnTOEUJwvn1izjPSKNRMvC5JWGCIZyAXgdIpsQMs6eE/SCMvOB0+bgmDrGZmhHJN9t3jT1bpQMM42tks5gdXB84Obw7vzpNFLTLQVpxIQsJ8TkpwKA1BmNlxGjw6bwUaF4Zik4hLWmYBzSX+Txe2pSipkKSFlDjuqSWKVBlJUCL5gZR7HopXCS89GD1X3Rfgs7M2BKmSkKDeFIVqysIxBXAj6wpb0/COSo9pInCS74klLpVzABDXhh3dSKKj7NRdalKWpWJSg5YAAljZCUjIZZQs7yb2hSChDlTsMN8s8suEbXbXvMlpP2gKtlf8OpVywVL7Ql1HIKATcAeEMOMUt5qGbh/ErOIzCAcmSALZZlk3b9zaRT2lNnzg0xTdmxCSWcgH1Nx6xrW7SXMlkLc6JFywAu1/lxjPkyctLoeMWtvsZNx0zBTLISCgrs6gLsAWHpFHbmzQcfaL7M5pFjiGoB4ww7AUmTQSyoElQK+gUSQPrADbMqZiCkqDsc3NuBeMl7KPQozBp84rqU1ntF+fIJLqIB5RTmJAMOFFrZtCSFYh4kgp5hyCR6H0iOv2eE5O7XfRv0tpp1iSjrCgpAUQlKnyBwue8z8tMjDHtyiAkhUvGtMxylRax7rp5f7hXKml8lYq1rwIixGARPUSGJAOX8MQM3+xFU0I06PCBrlGiTE4T/AJ841lySbAE9I5vZy0hxXVSzJlqlKcoSkqClKCsQbEM8Kku+jtBraG1u3cy0qIGdu6CwdzreEVaFIlIBB1Jztwjpe6+06eZs5QLIUgMrmdfv0Mefmhx2a45m9HOaajKqsOzDFMcG2p15/KBNVMPaEnjDeKVYUubLSopIVmALHUPeEuct1E842YJczLmTiQ4oyMKTGRcXkfROzJKEFBKbFJY81F/kPeNN5d15U6WVAMfn05xAup7kvDkGA9Gg5Lnuhs3HvHkQa6PSkn2cT21SzZXcxFSHsTpyMDNnouDxLeWkPu1pQ7VSVp7i7EcOcI06gVInLlcC6TxGh9xFYSTi0M1Q5bKm4SRwhrpaxTDhCFsasdV7HIjyeG2lqw0YZ2isUmNdNXZQQNfCnJqecW1VzsBBjlaROWFNjCawO8RzVgBzAv8AFsltYxVSSGc9TD/UsRYy0qfe0DtrTLPrEipwF3gXtio/LJibkUUS9+JdF7uLwOO2UyklKye67ZXGY82+UZRK7nlCtvYsiYAMlAO2dnDco3eiyuGS/lGX1WNSh/sLTa/tQJiu6CHYnIHIHTK/nAOnmSkzlnEAjxWDscmtYZnzhXq6lS0hK1HugJCXtawz8vWL21l/l2KSpg92D3YBIswu3SPQnNtmCMaClRWJUpSgkHRL9CH9/aKk5WIhg5JCQALEkgAAdSIFUlSMAL942Oemg43+UNe4NJ2k9VQpP5cvuoHGYblXkNf6hEXookO+xNliXIRL8a0oAJJJyFwBoHLWaKG09hqVlgB6F/VzBbtCASGSkX8uEUNq1ImgIlKbu4piy4CRwbU+0L2gtIQt4tjoQCSoBWYYM9yHfqITKiaSekMe1NoY1G5Vc94/qvYtoOUAJguYaP5OMkVByVlD1tPbqlSEBYGBIlzE4HZleJJJ1fIcjHPuubwybIqAuQtLk90hjoXYED/pKh5x2SKdMMXXRSnsSMJLnkyiDlFCZJWLEc8oPUWyVz6solNbCSo5Jb/XzgvtKiRJOFJCiTdWZJOj6wyFk6EkSzq/SCmz1pFjaJa2WFuoBmz5c4HlDZWitE7sJVs3BkbHMaRJsmoQg5EyypJXLBsSl2trx5tApU8myoip5pHUfxoRwUlTDya2jrlNVyp6MUhSSQHKDZTZGOZb27GEqYZiPAs5ftMT7P2iULlzEqKO8lKm4EsfaGXeSQmaguQQRZQseRI4vGVfwZF8Gpfz42vJzlCg0eRouxI4Rkej7TBwkdj2fKUqSQHJT7NqeTQR2btYiyjbFhKjZKTzJ0531hVkbWXiBStUmUsgFWHEFBQVi6MU21GekDpe9olkhisYWF8JKgXSs9ATxzjx8eGty7PZnkb0uh6nbEFRMClKHYkBRmJUFC5IIThDkhsmgR8QNxcCVVEleIyUoCks7gqwkA/uBKS3B+FwkzfmsWAmWEIu7pQ6yeMeSd662Wp5kwLfNCkpu4Y2Ad2eLrhHRF/UYv8A4wuJicx4ubawe2Zt3EGVY6QAmI7WfMMm5JKuzNje5w8WcxpVylyVATEqQr9qs2BbLr8jE8mC1RWGVWPMnajZGCdNWvHP6Su5wXpa88bx588bibIyTHmXUjUh42nVlmEKSdoHUxal7S4n1hNhcUGAs5mB20ap+68UK3bTBhA38deGSZ1asY1VjNyEJ+8e0Mc5gXw5DibW94lrdoEkMdLwIpyDiXmdL9Sb+sbvTx8mHO9ES5qe+Bcizl7qOfv9IiqZJwgqIAudfEdPYxhmALdhk5Ykh2JBfIREiqdz+og4WzAJIduP2jerswacSSVIVMWiWlyCcKQzcz7x1vZdB+GQlAACUgAAm6jmo+vyEJW4G702fN7fwIlApCjmpZAy6BnPMQ6/g1TF3VYWxKyYZsNYEkdeirV1EyYsguxsBo3P0gbtczJctSUlsQYk2YMcovV+2FSZ0tCWKVqCVOGvYi/nlA7ehM2fMCEDXw8mzPrAEEcpJOEAkmwABJPIAZxDU0xQSlSSlQ0PvHQ5MlGz5PaAhU9bhyL9A/gSOVza8JVeszFqWtydOsEdAKcLwT2GtSSoh2V3X04tlwEe7I2V+JqkSQyAo3J0AuT10A4tDdt38PKSinllP5WIAvdSlNixHIlwLwJy1Q6XkLbhbLKqSdMsErn4FZOyJaTY8DjMCtvpCl93JDnyuBF/4fVwEqtkhRGEJmseZKCQP7k36RHPpmkzppHiIA6B/rFI9EZ9inRL75GhcRQmqwqKTp9cosSjd+EVtpi4PkfoYo+xEV5x7zRAJjHrEkxTqHSKsz6wQlv8SzNqoH0BP2g3NrFFNlP3fOFbHccosisI19Ihlx8mjRilxRXXMck8STGRHGRYnYzVaVy0JGaT4VB25jq5MVpCEo76y50SM/8AEMVGBMHZKYpmfPQjnANIMicpCpYXMBZOIEgcFAavpGWUdaNWPJydMaN2q6YR/wDGjTDLcqz/AFFifKCFWmYLpCQRkoDCsvxAce8DaMqlpxz5wllXQr6JGSfeCWyahIC1STMSc8UxSgVcwbxm7ev+Fm6ObbTmqlzxMSSlQNjqCLX52hs2JvEak9lN8ZZlWdhmkE6F3Z4BbwyzMViWhSVFRJJe769XgOtCpanBOYYj19Y2xqcUZZLixv2huvMSpapQJv4BfUAMfU+UDk1S0u+hY8H4PHk3fOoUhISrCUhDkaqTqTz4dYPbF2zLqEzJM2QFYik918SkhQUUoIuLgHyMTljv7kUhkcQONpeUSprwczDbsr4XzJ5xMuSh7pWm6bnupfxAgi+hMGJfwhpxKBmTpgDE4u4ggnD4ixxZEAADPOI/0yK/1K8nK9o1ZIZJvqeXKGHYO6dRUIeWg5AOokAkh2D8c+EOm4/wqln86f8AmD9AIUnI5qSTnyjptDQolJwISABpziiw2qEn6v4OLV/wprZcpUzuTCA5QgnE2ZCXDEtweB+7Pw6qavFMUkyZRURhYFRGVhwGXkY7xtKrKJbJutThI0dmf39o2okiWlr3P8J65+cWUIx0jJLI5dnIK74NrRJUqWrGStiln7jAJUDxBJezACESm3fqELTK7IgrfDYh0pN1En9IcR9QEli5drt8mhP3k2e80zQXZkG1+8QGHRWY6HSDLRNfAE2KlFJTS0E6BxnimK7yh0cnyiKbUE94hsgwNkatzj3ayUy0pI7y1OAP2cT16xBstCACZhZi4B1ID/RoRjfgWt6pmE06uM0q8gUj6QWoduhVXUSUoAKGZepbuqJ6HKFnf6sAVJSPEgOf7j9wfWB+7G18NakqLibiSon+o4gf+4e8dHoaXYd3jXjmBABUpj/aOL+ULU7Mp/UNOegHGGGr2wlFRPTxAAI1Dac9I83e2ZiUqoWNWQDxH6j8h5wW6QEVFUcuklFa7zVhmcAI6cYUJk5z3QYM72FRnErIZrAaJ+54dIobM2LMqASO5KGaj/LmOVJcpMb8E27u8IpFrVhxiZLVLUAoBgSlT+RSPeGKr30lTpIlpCgrIhTB7vYg3gPN2DISMPeJ/c9/TKAe0dmdndJdPuOsNDLCbpCyg+wiuoCXc34C8UaupxZ+XKIKZeKxN4uzKQBLjgf4YLdOmGMNaKoVc9IiVrHgVGDIxUkaBMYUxIkR6YFlCLDGRI8ZAs6hk2PWAJGeIFm/9hHm1KlSsM7UuAfmP5xMCqWakA54tCMotUwWbZgB25xJqzk6dov7KrFqVhQiVi1mTLkc3LsByg/LTVuEpmkjVSUpAb+kFV+sLMrZE1YK0pPIZEiDcikqiB2ctcpHdGNSFdCoqvYZxmyY237TdHLFrZpvLs+YCp1zZiSAQpSUAO2oTfleFiSoK7pv9vuI6N//AAKly0z6yYZiSsKSSkpc4SFApQzWI8V3Ecz2tJTJqFJlqxICnSrlmPaLY4sjKaIlSOzVcEpNv4dI+h/hzs6QmjkqRLbEnGVlAxOQ91EOQNPtHBJFdj8QZ8zoXsA3WGmg+KC5Ev8ABzkdrTdn2SwFYZgSbdxY4J7t8wIrtkprWj6CSBidyogWJ55ZZwhTvinITXLpFIUQmYJQmDDhCwQlwM/Hiv8A0wG3d39lU9MiWkzgAhakdsVFagLApUQQAAzJAAEBNibu0YefjXPxXSVlIZ7ubXVzgMkdF3Gn1ae2NVUyp6HBQUhlp5KASAEkNa7HWGhdYXNwADHC6/eRdNMUgFQlkKOHEFJUO7kc8n6NE1dvfV1BTMQBLQADhK2cuF4iH6QrT+Tjr1RWkz5QLfqLBv2//o+8GFzCAcCCroQMrWeOJp3rqlJsuUlQ8JUUsClJIsHKjiALk+UHNhfFsIlIlTiVzAFFUxgkOA4BQC93z46QY2cx1qN7ZaXayh3WVmFkWSOJt7wuy9vpnLTLB8DLWWDBILX5qUAAI5xtLeb8ZWBcpIlKmqQFKmLJQkp7qVJDd2xP+INbhIC+3mTFjEJoQw/UEA3HEXz5QGm+wjfXS5ePEMRIGmXW+R5xQTIBUnE11OrPR1MedovKVqP504QNq69MteJR8IKm1JJYNz8XrAegnNt8SVT5hIulh0T9IXErKVAg3DEHplBreJMxcxSwnClV8OIEkPYls4BlJGcMugsbKHbFKpXaTcXacCO6/JvrG9ZvKl8MpYCSC7B/R4T3jZAv0uegvHcbYLLqKRU+emU5JJxLUdB/r3MOu0sCJSJUuyU2t84Xt05WGWucq6phIHQf5+UWNoVCgzAFN8ZJ8LRmyz5S4IeK8g+om3zyinUTnBHGK0ytl9opQe9nOURqm27xDnhFY46OciktOFUFJdU8s96+RDfIxQnpeMo5zH2jQ1yViJ0zxo9HCNwl849QM4YQ0Yx4TEgU4f8AgjFog0dyIwqPY8wxkAPJFtAvF+jW3eJgctTRNKmkaRNoYbabayiO8AAeYc6QX2Fthco4XBQeJPRoQ6erUMy4tnp0EFRtcGzBXsekKdYyz9kUqppmpUlClZjBiQScylJygBvBu3LxAidLcXLJVcdACx6mKi9pJvhOEtzYn5RsjaqiMKkhQsbWtxjq3YeTqg5u9uhSLZSlLnN+l0oAb+kXPrDXSbuUfaJmCnlJWkMCQSOuHwk8zeOaTdoJJxIeWoA3Dh2yFoI0m9kxI/5i0k8+6dCYOxex/wBr7oyahQUqYQpKVJTgCUgBWdtfXWIaPdSmlJCMS1Mwclr2AcgNcls4VZW9czECZoLa5t5xOd8JgviBHMD+GAdQd21uHLnHuqMsiWpCQzh1FytWptZogG52EAGamwA8KvuYqS9/VEMQG4gJt7xqjecKN1lv6v8AEdQtBVO4mIApmpP9p9rwMr/huvGVBRmYm8OFGFgUlys3cHQRfp99Zdi5UoBg5ydn+QglI3pGRLPxIJc31jug0JczcacDLCJagEm7lyQzeIRfoNxqhBBlpwNqpXnDOd7KcBXfSpY/S4HvcD/EV0b5pILEKJHdADAdVG59PtHBNB28kgTJiVk5JSLnzIZI4kxWVRoUTMmjHNU7W7qRoEPkBxN/WJqLaCXKiQpasz/6pGgHD1vEe1R2iChKghZ10A1J8oTsIv7UqUpBxhiXAAb5jM/KEOfOOI6QwbcqzjCVAA5YgCSEvZr2f7ea5PUCosGGgh0Fmjx6pTS1nU4UjzJUf/EesamPFJcJH7lfYfWHiKNNPN7OShP7UiwzdnPuYD11YkpwpSpOM41hWdiQB6ufKLO0ZwAbFgewIvlAupUSsuXaz8WAjPih/cPJlCeljG8hT6ORlGs6I5amIjYtomW1RWZlRaSm2TRDVIyMLF7oL6JFKiSTlFd3AixJFoYRkaSxI4xIktb0iOYLg/z+XjdOXSCA9YR5GweMgiWaTfFEiM4yMiJoJiI3kDvCMjIDASSdY0e8exkA43mJsIrKjIyOOJBGwjIyOOPVGIwox7GRxx7iMa4i+cZGRxxcSgMLCCmzUjB/dGRkcxSeSogjr94uSlnBmbqY8wxsYyMgMYpV6QUJBuHFoVa9LTFgWDmMjIISAx7Lzlf9R/8AJMZGQ66AMFRmOv0MAl+Nf/Ur5x7GRmw9DyKU6IRHkZG2PRNl6X4jHlb4R1jIyJL7kM+iKX4YtJyjIyKEzSfl5/aPUR5GQUKzYRkZGQRT/9k="/>
          <p:cNvSpPr>
            <a:spLocks noChangeAspect="1" noChangeArrowheads="1"/>
          </p:cNvSpPr>
          <p:nvPr/>
        </p:nvSpPr>
        <p:spPr bwMode="auto">
          <a:xfrm>
            <a:off x="0" y="-90170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4" name="AutoShape 6" descr="data:image/jpeg;base64,/9j/4AAQSkZJRgABAQAAAQABAAD/2wCEAAkGBhQSERUSExQVFRUVGRcXGBcWFxUXGBYXFxgVFRcVFBcYHCYeGB0jGhYXHy8gIycpLCwsFR4xNTAqNSYrLCkBCQoKDgwOGg8PGiwkHyQpLCwpLCwpLCwsLCwsLCwsKSksLCkpLCwsLCwsLCksLCksLCwsLCwsKSwsLCwsLCwsLP/AABEIAMIBAwMBIgACEQEDEQH/xAAcAAACAgMBAQAAAAAAAAAAAAAFBgMEAAIHAQj/xAA/EAABAgQDBQYEBQQABgMBAAABAhEAAwQhEjFBBQZRYXETIjKBkaEHscHRFCNCUvBiguHxFTNykrLCU2PSJP/EABkBAAMBAQEAAAAAAAAAAAAAAAECAwQABf/EACkRAAICAgIBAwQBBQAAAAAAAAABAhEDIRIxQQQiURMyYZEjFEJxgaH/2gAMAwEAAhEDEQA/AOMgRkYox5pCASNFpiJSYlJvG3ZE5COuilfJXaPeyObRel02mZ+UTppv5pAcxWgXLlExKim/cWMFqbY5WWJCb5l26lgT6COj7L+BqZqErVVpUlQcGUgqBB4KUofKCpX0c9dnIjTp/eIz8JwUCOMdjm/AJANqgtwMsfRQihtD4GKCXlTxjGikEJPmCSPQwHKuwpWcsnSQAALnjGqaZg6rctTDDtfdiqpbTpKgP3pAUk/3D6tAsLT584HM7iyn2V3I6CPDTk5+kXsXSPOweO5gopfhwMzESgOME/w44esRzJOqm5AQVI4pBLBz6RqJZIi0JGvziNS9BB5AIMUWpU54gmXLC8eS7GC1aGTLiHjWbKYPxidSXYiPJ6B/mI3scqxLLU2g+sSop7PEU5LQbsNnigSfvEcwHWJRLs7xAuGRx6hLxjxiS0byxiVBAyxU1S2QMRy48FKb5n1it2qndy5e7l753jecCT0DRGUwFRyZkuWVFhzPpePAIKbPpGlqWdVJQPXEr5CBi+EBO2MePGRLLp1kOAWjINobiyJekTBFxzEarU5ieXKxE9PeA2SaSNkSU52j1SSXCRYW4Qwbo7iT61QwjCgG8w+EDVv3HkPaGffn4Urp5SZ1LjnISn81JYrB/wDkSlIuniA5DPe7ck2LZzuWMIzcxNIn/wA+32immZ/v7xuF/wA+sc4Fo0g1LLpdN+I16/59YevhrvgJE4U8xX5M49wn9E0sA/AKyPNuMczpagg55XEXp09wGDOcx7kefzie4Sso6nGjte+PxJl0pQinwT5pUoKSDZAScJxkXBxOG5GAk34rzbH8MngpJUQxJYMWuMuEKu7m6wmLlY1KGIYtHfNi93/zDhvRuYlKEKkKxYAxSS7g68mBPtGefqMktx6OWKC0wnL3ypakJCXCldmMJDkqmYnQwd8OG5yuLxrU7tUszxU8ok64Eg+0c6rKXsUJUHSQxCg4LgAn0IAfk2pZi+Hm3KmpJTMJmIGI4sPed9SLAaAN8o04MqyPjNGfNicPdBitvtuMqnX2ktBMpWqckngr9sJ65RToY+kJ0jNK02IYhQzB0IOYjlO+265plYkf8tZZKv2nPAryyOrRSeJwVrolDLy0xAJOpMaYiSwHmYJz9mLwhTW9fWKxSoi9h0hEyrIFJI1ER/hQS5NuUTmm1eNkyxBsSiupaUhkjziGUh4uTExFKGGzQb0GizSDK2Vj0MT1MsDSK0pbF/XpBFacSHibex0DzL1xeURrkPcmLvZpzZ4j7YcINiWwZ2cZgizUl4rmHsc1VbKJqcXJ4AxERE0lNj0jgM9aPFyi0evGkxZhQjBWpCKanRqe+fP/AH7QtK4wcr1EJY3wosOFibesASqOxoaQbo6hIQkE3Aj2A6ZRN2J9YyJvFFvsspOiWnkBWZhw3F3UNVOCcJMpN5isuiX4k/IwN3M3aXW1KZSbA3Wr9iB4lddBzIj6ApdnyaSUJUlASkaak8VHNRi2l7pdGN3J0ghs6hRJloSkBKQAAMosrqUJzUkdSBAyTQmb3piy2gdh6RFV0yE+By3pE5eoaVpFY4E9NgDfj4WSK4GdJwyag3xpHcmH/wCwDX+oX6xw7bOx51JNMmoR2a06EhiDkpCslJLZjhyj6Dl1Nw/dY+EOxfkOcXk1dMsgTZUoqAbvS0kgZsHGUCPqoy/A/wBGUfyfMiDzh13e2StCVIVLxfiZS0uwLJZSsSDmCJiQH8o6jtOopEEGXJkBQfCUSkAgi5LgW09YVKVZlrJKAlWTjxYbMgqzLAD3jPm9QnpGnDifZrsjYk+RgnzwtKEnEEJYqJCSAGGZvYZwVXvbImLXJllaJiGxJWMJVZSlWPAD3ibaO3MUvCACR+lip+QbKOY70Lqu0TUKGFVxZCmCANZpDLJdSWvkxhMcVO4oMk4U2Ou2pI7I4bzJhRLTqHWcNk9SA0dV3b2FKpJIkyUgJSACdVHVSjqTnHAt2NqzqmqpULWmTLQuUrGQCo4S4LEMSpVnIzU8fRspQAjZ6bHxTMvqZ20kR1WzkTMxfjCntXYaZstcmaAUqcHUvoocwWMOCpjhxFWn2YMWI3PH/EbE9bMUo29HzvVbLVKUqTNDLTa7pcaGA9VTFJNrHz+cfSm8O6tNVgCchyLBQJCgODj5GOZb1/DPs0rVSmYvDcy1kKJTrgIAvq2sZ3jfgpyrs5POQeERhtXi9No1m4uOVoozZC08fP8A1CDo3SOUarQPONUrJ1aPVII1jgmhl2cxf2RMxDCcx7jl0+0UGOsSyVsQRmLxzVoPReqZBTkHiqZ3GC8p1pxNYhwIC1cku5hIs7iaTAIrrltFiVLMRLLlniiOIiInpb4hyiFSI2kFlQ4H0eGPZaHUkcSB7xqs3i1smVinSxxUPvCvo5ItbeDTJgfgPlAVKYLbfmupTaq+Tn6wIDwYdDPsJSa9KEhNy3AluMZFISzGQv04lObO/bpUcqjllMpI7zYlG6iQMn4CGCimdqvEvIfy8L2zlOcoJVVcEAIGZjFP1H1JX4RbHg4KvIaqawE4U2GpjWt2mlCGDZQC7Ym7skRQnzyssm/8zMSeZ7KLEvJP2xzJYuCIakLlTZbrQhQ0tcdFC4MI8yoAIS/WGLYC+5/SbjlpCYp06GyxtWBkbBSNqMCoyQgTAlV2UokAE6juv6RvX7PSqYVnuhL/AHJ6wR2rM7KolTj4VDAT0cgH1PpE9TUIsQAQbwWkdFvsWdvVkmRSpXTgLU4K/Ee6QbKWAyb4XuITVb5mbKMqZLZyQGa2IEYVDW5BHSGreykmUwFRTApCu6pA7yWzAUOHWOfVMxC1OUqkWNmBQDm6dU9BbpDRimtotCTjuL/ZZ2rMBXKSgBDS2OG2pNucdb+Hm/CKmQJU6YlM+UGUVEDtEDKYCeQ73Ah9Y4nterH5asnQPXO0Qyh2jBnGTnUnj/P8bcMnFJswZoKTaPqlB1F4toU4hB3H2vM/BSZa1B5aRLClC60pshTD+nD6PrBfYG9iVzpkiatAUm6S4SFB2OeoLeREXWeDdWZvozSsZFpxcuf2jU0oa2fGJQsHIv0jFKaLEqOB737t/gq6ZLb8ub+bKOmEk40f2qe3AphZraPM+0dW+NGzCqTIqWJTKWULbNKZuHCroFpA/vEc2mpRgBCsRyP3jPNUwpi3MpoiK8NjBGeHyyilUybZn0zhR0aEpVnFWfLw5RqRlcxgD2hujmhi2FMxyMP6kEjyNx9fSK+00lyBlFXd+o7OeAbBYKfPNPvbzghXJIWoF4k9SHXQICYhnSbxZM0Oycz7RHOpyA8URxXVkY1lZvGzPaPANIdCSdEUFt3Ujtgf2pUr2wj3VAh4L7CsmcsaIbzJ/wAQsuh12Uq9d/NR92+kUiYkqFXHQe9/rETQ6WhWzbtTGR5HkGkdyPoLZSfyyo6/RhFJdUDMUpWQyjKer/Jbmf56wO7Im5sI8C/CPbUdtsKSp65xZOX8uYtVVWmQjCi6jmrjFBNYJSGECKquxOYZOv8AIjVs2NW67nM/wQ/bHnWvkwjkdZXYFoJyKh884f8AYG3UhICr/KDH2uxJq1QzbWohNlqQciLH9p0UOh+sJEvbK5E0SKkYCMifCoZOg6iHKVVmZkphGu09iSqiV2c4BaeJzB4pOhirSkSi3Hsoq3nkS5RKsJdgAWL+UI23NqSZ6FkBLftCcLHMEdbRBt74fzpRKqVXaI/YbqHTJ/KFU09QVYShWIZgOOWRyhuPLyVjJLwXf+DfipiJKMwhSn0DMQD1y84oSKdaVBKwqWASCWPd0ITzOT84bNwNmKE1cxQUBhYKYs7iz+UMW26di+JKUTgJcx2wkh8JINuWnWGWXi+Ajgm+RDN3tRLky0IcHCxCmOgAwEXve0TbJqF06PxEwMpeTiwGgHOEKso+wqLKExIuCS+ED9LjhxgrQbVNZPHazCmUlzc2JSCbDm2cI4eSlr4OqbkbbJK0zH/NmFSCTlbwseSXeHaOHTNumUn8UMQQn/lEEh13uCM8mY5uY7NszaCZ0pE1KkqC0hQKCCm4uxGbFx5R6HpZuUafg871MFF2vJFX7LlzpcxE0Y0rSpKk/wBJDEDn9Y+e9o7NNPNXIXYoU2L9yTdEzopLH1GkfR5TppHDPi3tqWqtEiWkYpQwLVkXWxwPqA4PIkxomrRkAMzY7ODm9jofOAu0Zi0JKAWBOhc/4hgCVrpwVg92yVa2sx4wv1NOXMZiiBAkfeN+zyMezpJxNrGuC2flDDGs2YQQRYguD0hpp0fiUiZlZiP6hnCpMXaD25FS0xaCbFLgcwR9DCzXtsZFidsQI9vctAzaMjAspN24FwehhsqJaFDGpy1gBx4QqV91OxAyv9oWDbOYLnKGgaNXjeaXeIgYuhWREXg1RDDSLORWogdAAPqYDQdqk4ZMpHABR6l1n2gT8IKdgKd4j1MaxkZDismQhDXUQeSX+sZHiJCiHCSRxAjIA3E6rTT2mBCjZyD9IIT1knloPqYgqt3DKAUpWJZOLpBTZGyzOLPrHhcXdHs8lVg0UZWfrHtRs0JQS2XHjDiNmJl6ZfOFveaaySBqYMoOPYinb0c33lmsEqGbhvnE9DvOEM4I4jhHm0Ehc5KMwlyepsPqYcdjbhSpyAV3DMALDmXEWuPFRkgO02wPN3qWQDLW41SCx9YObv7zTCD2j4dHN/PjENf8Hx4pMxSetx9PnAo/DutSWGFQ4g3+cK4JLT/ZRZIy7HeZvSgDQekDq3fVA8ID6GxPlAai+G1Wq6lYfc+5ho2JuBKlXWnGriqE4y+SblBC9sjehcuetU0K7OYzEhri3lB3bFTLqqWYm10lsnChdJ9Wg3trZkvAAEpIGYbSEPb2xF035kolUpWabkpB/wDIQ7W9CRafZzqdWqUe+SBkc26RMivDW7qRYnXoI1o6yUSszNcVudyNOLQZl7LpplGqclC0qBlpJLtixgFSQ9wywP7THpwxc3VGaeXgrKH4tUxISpSuyQXCSbFR1h7+EO35qakU/bkSSmavsiEMVqUCACzg+JWd+EJe093KiQgKIC0gOShzgOuIfW+UD6OuUlSVpJSoGyha4uC+h/3FeDxvZFzWRH1fLn5PnHzv8SJY/wCK1ZGpRfmEpB9xHR9199plTTpWbKScK+agzkdXFucc631ln8bUFRupWLyUHH28ovkjUORkUt0XQsolJJyWkKfqATbhcwu1gdyIbtlyxP2ejigFH/afs0K9dKwdOcYkUAVcolrG2sVi0FqiZa2vt0gbOlszFxBHREVDgI92bOKJySLOW8jaPRLfLTNzxtGiikFgH56npwhhhsnVBQCl9S5ABgDOmouznrA9c5RzJOtzGyVcb+cKog6NpisRyaKw1ETzpo0iBIJNszb1h0c0Ftm7rzZ6O1siU+HGp2J1AYF+uUSbdcqWwLJfyHhv6x0vdrYiaeQmVNmgoUHKAcRCyGUUq0S+kDqqhp5JV2Us4iliolRBBNxhU4jI/Ue6/wBGlYNJfs5KBBmbKCacIYYh3yde8wbyDRVVTgTsLWxsw4YmaLm1SO3mJ0uPqPlGmTujOtFCUhDXd+sZEJVGQRz6Rm0SZkozF6pjbYMkS0p9T58YGf8AGMUoShdQAFuIEDkby9mexXnpz6R5nNJ2jY4tqhk21tNKUm8c223tUEm/M8hBLePaTpZ2Ec8raszFlKcsz9BAinllZRLggtsKT2qis+JSn6DIR1/damwyUxz7dqkSEJAz1jpdBNASwyTaFu5tgn9tBcTuUWKfoPaByJrxbShg5Maoy8mOSomnTOEUJwvn1izjPSKNRMvC5JWGCIZyAXgdIpsQMs6eE/SCMvOB0+bgmDrGZmhHJN9t3jT1bpQMM42tks5gdXB84Obw7vzpNFLTLQVpxIQsJ8TkpwKA1BmNlxGjw6bwUaF4Zik4hLWmYBzSX+Txe2pSipkKSFlDjuqSWKVBlJUCL5gZR7HopXCS89GD1X3Rfgs7M2BKmSkKDeFIVqysIxBXAj6wpb0/COSo9pInCS74klLpVzABDXhh3dSKKj7NRdalKWpWJSg5YAAljZCUjIZZQs7yb2hSChDlTsMN8s8suEbXbXvMlpP2gKtlf8OpVywVL7Ql1HIKATcAeEMOMUt5qGbh/ErOIzCAcmSALZZlk3b9zaRT2lNnzg0xTdmxCSWcgH1Nx6xrW7SXMlkLc6JFywAu1/lxjPkyctLoeMWtvsZNx0zBTLISCgrs6gLsAWHpFHbmzQcfaL7M5pFjiGoB4ww7AUmTQSyoElQK+gUSQPrADbMqZiCkqDsc3NuBeMl7KPQozBp84rqU1ntF+fIJLqIB5RTmJAMOFFrZtCSFYh4kgp5hyCR6H0iOv2eE5O7XfRv0tpp1iSjrCgpAUQlKnyBwue8z8tMjDHtyiAkhUvGtMxylRax7rp5f7hXKml8lYq1rwIixGARPUSGJAOX8MQM3+xFU0I06PCBrlGiTE4T/AJ841lySbAE9I5vZy0hxXVSzJlqlKcoSkqClKCsQbEM8Kku+jtBraG1u3cy0qIGdu6CwdzreEVaFIlIBB1Jztwjpe6+06eZs5QLIUgMrmdfv0Mefmhx2a45m9HOaajKqsOzDFMcG2p15/KBNVMPaEnjDeKVYUubLSopIVmALHUPeEuct1E842YJczLmTiQ4oyMKTGRcXkfROzJKEFBKbFJY81F/kPeNN5d15U6WVAMfn05xAup7kvDkGA9Gg5Lnuhs3HvHkQa6PSkn2cT21SzZXcxFSHsTpyMDNnouDxLeWkPu1pQ7VSVp7i7EcOcI06gVInLlcC6TxGh9xFYSTi0M1Q5bKm4SRwhrpaxTDhCFsasdV7HIjyeG2lqw0YZ2isUmNdNXZQQNfCnJqecW1VzsBBjlaROWFNjCawO8RzVgBzAv8AFsltYxVSSGc9TD/UsRYy0qfe0DtrTLPrEipwF3gXtio/LJibkUUS9+JdF7uLwOO2UyklKye67ZXGY82+UZRK7nlCtvYsiYAMlAO2dnDco3eiyuGS/lGX1WNSh/sLTa/tQJiu6CHYnIHIHTK/nAOnmSkzlnEAjxWDscmtYZnzhXq6lS0hK1HugJCXtawz8vWL21l/l2KSpg92D3YBIswu3SPQnNtmCMaClRWJUpSgkHRL9CH9/aKk5WIhg5JCQALEkgAAdSIFUlSMAL942Oemg43+UNe4NJ2k9VQpP5cvuoHGYblXkNf6hEXookO+xNliXIRL8a0oAJJJyFwBoHLWaKG09hqVlgB6F/VzBbtCASGSkX8uEUNq1ImgIlKbu4piy4CRwbU+0L2gtIQt4tjoQCSoBWYYM9yHfqITKiaSekMe1NoY1G5Vc94/qvYtoOUAJguYaP5OMkVByVlD1tPbqlSEBYGBIlzE4HZleJJJ1fIcjHPuubwybIqAuQtLk90hjoXYED/pKh5x2SKdMMXXRSnsSMJLnkyiDlFCZJWLEc8oPUWyVz6solNbCSo5Jb/XzgvtKiRJOFJCiTdWZJOj6wyFk6EkSzq/SCmz1pFjaJa2WFuoBmz5c4HlDZWitE7sJVs3BkbHMaRJsmoQg5EyypJXLBsSl2trx5tApU8myoip5pHUfxoRwUlTDya2jrlNVyp6MUhSSQHKDZTZGOZb27GEqYZiPAs5ftMT7P2iULlzEqKO8lKm4EsfaGXeSQmaguQQRZQseRI4vGVfwZF8Gpfz42vJzlCg0eRouxI4Rkej7TBwkdj2fKUqSQHJT7NqeTQR2btYiyjbFhKjZKTzJ0531hVkbWXiBStUmUsgFWHEFBQVi6MU21GekDpe9olkhisYWF8JKgXSs9ATxzjx8eGty7PZnkb0uh6nbEFRMClKHYkBRmJUFC5IIThDkhsmgR8QNxcCVVEleIyUoCks7gqwkA/uBKS3B+FwkzfmsWAmWEIu7pQ6yeMeSd662Wp5kwLfNCkpu4Y2Ad2eLrhHRF/UYv8A4wuJicx4ubawe2Zt3EGVY6QAmI7WfMMm5JKuzNje5w8WcxpVylyVATEqQr9qs2BbLr8jE8mC1RWGVWPMnajZGCdNWvHP6Su5wXpa88bx588bibIyTHmXUjUh42nVlmEKSdoHUxal7S4n1hNhcUGAs5mB20ap+68UK3bTBhA38deGSZ1asY1VjNyEJ+8e0Mc5gXw5DibW94lrdoEkMdLwIpyDiXmdL9Sb+sbvTx8mHO9ES5qe+Bcizl7qOfv9IiqZJwgqIAudfEdPYxhmALdhk5Ykh2JBfIREiqdz+og4WzAJIduP2jerswacSSVIVMWiWlyCcKQzcz7x1vZdB+GQlAACUgAAm6jmo+vyEJW4G702fN7fwIlApCjmpZAy6BnPMQ6/g1TF3VYWxKyYZsNYEkdeirV1EyYsguxsBo3P0gbtczJctSUlsQYk2YMcovV+2FSZ0tCWKVqCVOGvYi/nlA7ehM2fMCEDXw8mzPrAEEcpJOEAkmwABJPIAZxDU0xQSlSSlQ0PvHQ5MlGz5PaAhU9bhyL9A/gSOVza8JVeszFqWtydOsEdAKcLwT2GtSSoh2V3X04tlwEe7I2V+JqkSQyAo3J0AuT10A4tDdt38PKSinllP5WIAvdSlNixHIlwLwJy1Q6XkLbhbLKqSdMsErn4FZOyJaTY8DjMCtvpCl93JDnyuBF/4fVwEqtkhRGEJmseZKCQP7k36RHPpmkzppHiIA6B/rFI9EZ9inRL75GhcRQmqwqKTp9cosSjd+EVtpi4PkfoYo+xEV5x7zRAJjHrEkxTqHSKsz6wQlv8SzNqoH0BP2g3NrFFNlP3fOFbHccosisI19Ihlx8mjRilxRXXMck8STGRHGRYnYzVaVy0JGaT4VB25jq5MVpCEo76y50SM/8AEMVGBMHZKYpmfPQjnANIMicpCpYXMBZOIEgcFAavpGWUdaNWPJydMaN2q6YR/wDGjTDLcqz/AFFifKCFWmYLpCQRkoDCsvxAce8DaMqlpxz5wllXQr6JGSfeCWyahIC1STMSc8UxSgVcwbxm7ev+Fm6ObbTmqlzxMSSlQNjqCLX52hs2JvEak9lN8ZZlWdhmkE6F3Z4BbwyzMViWhSVFRJJe769XgOtCpanBOYYj19Y2xqcUZZLixv2huvMSpapQJv4BfUAMfU+UDk1S0u+hY8H4PHk3fOoUhISrCUhDkaqTqTz4dYPbF2zLqEzJM2QFYik918SkhQUUoIuLgHyMTljv7kUhkcQONpeUSprwczDbsr4XzJ5xMuSh7pWm6bnupfxAgi+hMGJfwhpxKBmTpgDE4u4ggnD4ixxZEAADPOI/0yK/1K8nK9o1ZIZJvqeXKGHYO6dRUIeWg5AOokAkh2D8c+EOm4/wqln86f8AmD9AIUnI5qSTnyjptDQolJwISABpziiw2qEn6v4OLV/wprZcpUzuTCA5QgnE2ZCXDEtweB+7Pw6qavFMUkyZRURhYFRGVhwGXkY7xtKrKJbJutThI0dmf39o2okiWlr3P8J65+cWUIx0jJLI5dnIK74NrRJUqWrGStiln7jAJUDxBJezACESm3fqELTK7IgrfDYh0pN1En9IcR9QEli5drt8mhP3k2e80zQXZkG1+8QGHRWY6HSDLRNfAE2KlFJTS0E6BxnimK7yh0cnyiKbUE94hsgwNkatzj3ayUy0pI7y1OAP2cT16xBstCACZhZi4B1ID/RoRjfgWt6pmE06uM0q8gUj6QWoduhVXUSUoAKGZepbuqJ6HKFnf6sAVJSPEgOf7j9wfWB+7G18NakqLibiSon+o4gf+4e8dHoaXYd3jXjmBABUpj/aOL+ULU7Mp/UNOegHGGGr2wlFRPTxAAI1Dac9I83e2ZiUqoWNWQDxH6j8h5wW6QEVFUcuklFa7zVhmcAI6cYUJk5z3QYM72FRnErIZrAaJ+54dIobM2LMqASO5KGaj/LmOVJcpMb8E27u8IpFrVhxiZLVLUAoBgSlT+RSPeGKr30lTpIlpCgrIhTB7vYg3gPN2DISMPeJ/c9/TKAe0dmdndJdPuOsNDLCbpCyg+wiuoCXc34C8UaupxZ+XKIKZeKxN4uzKQBLjgf4YLdOmGMNaKoVc9IiVrHgVGDIxUkaBMYUxIkR6YFlCLDGRI8ZAs6hk2PWAJGeIFm/9hHm1KlSsM7UuAfmP5xMCqWakA54tCMotUwWbZgB25xJqzk6dov7KrFqVhQiVi1mTLkc3LsByg/LTVuEpmkjVSUpAb+kFV+sLMrZE1YK0pPIZEiDcikqiB2ctcpHdGNSFdCoqvYZxmyY237TdHLFrZpvLs+YCp1zZiSAQpSUAO2oTfleFiSoK7pv9vuI6N//AAKly0z6yYZiSsKSSkpc4SFApQzWI8V3Ecz2tJTJqFJlqxICnSrlmPaLY4sjKaIlSOzVcEpNv4dI+h/hzs6QmjkqRLbEnGVlAxOQ91EOQNPtHBJFdj8QZ8zoXsA3WGmg+KC5Ev8ABzkdrTdn2SwFYZgSbdxY4J7t8wIrtkprWj6CSBidyogWJ55ZZwhTvinITXLpFIUQmYJQmDDhCwQlwM/Hiv8A0wG3d39lU9MiWkzgAhakdsVFagLApUQQAAzJAAEBNibu0YefjXPxXSVlIZ7ubXVzgMkdF3Gn1ae2NVUyp6HBQUhlp5KASAEkNa7HWGhdYXNwADHC6/eRdNMUgFQlkKOHEFJUO7kc8n6NE1dvfV1BTMQBLQADhK2cuF4iH6QrT+Tjr1RWkz5QLfqLBv2//o+8GFzCAcCCroQMrWeOJp3rqlJsuUlQ8JUUsClJIsHKjiALk+UHNhfFsIlIlTiVzAFFUxgkOA4BQC93z46QY2cx1qN7ZaXayh3WVmFkWSOJt7wuy9vpnLTLB8DLWWDBILX5qUAAI5xtLeb8ZWBcpIlKmqQFKmLJQkp7qVJDd2xP+INbhIC+3mTFjEJoQw/UEA3HEXz5QGm+wjfXS5ePEMRIGmXW+R5xQTIBUnE11OrPR1MedovKVqP504QNq69MteJR8IKm1JJYNz8XrAegnNt8SVT5hIulh0T9IXErKVAg3DEHplBreJMxcxSwnClV8OIEkPYls4BlJGcMugsbKHbFKpXaTcXacCO6/JvrG9ZvKl8MpYCSC7B/R4T3jZAv0uegvHcbYLLqKRU+emU5JJxLUdB/r3MOu0sCJSJUuyU2t84Xt05WGWucq6phIHQf5+UWNoVCgzAFN8ZJ8LRmyz5S4IeK8g+om3zyinUTnBHGK0ytl9opQe9nOURqm27xDnhFY46OciktOFUFJdU8s96+RDfIxQnpeMo5zH2jQ1yViJ0zxo9HCNwl849QM4YQ0Yx4TEgU4f8AgjFog0dyIwqPY8wxkAPJFtAvF+jW3eJgctTRNKmkaRNoYbabayiO8AAeYc6QX2Fthco4XBQeJPRoQ6erUMy4tnp0EFRtcGzBXsekKdYyz9kUqppmpUlClZjBiQScylJygBvBu3LxAidLcXLJVcdACx6mKi9pJvhOEtzYn5RsjaqiMKkhQsbWtxjq3YeTqg5u9uhSLZSlLnN+l0oAb+kXPrDXSbuUfaJmCnlJWkMCQSOuHwk8zeOaTdoJJxIeWoA3Dh2yFoI0m9kxI/5i0k8+6dCYOxex/wBr7oyahQUqYQpKVJTgCUgBWdtfXWIaPdSmlJCMS1Mwclr2AcgNcls4VZW9czECZoLa5t5xOd8JgviBHMD+GAdQd21uHLnHuqMsiWpCQzh1FytWptZogG52EAGamwA8KvuYqS9/VEMQG4gJt7xqjecKN1lv6v8AEdQtBVO4mIApmpP9p9rwMr/huvGVBRmYm8OFGFgUlys3cHQRfp99Zdi5UoBg5ydn+QglI3pGRLPxIJc31jug0JczcacDLCJagEm7lyQzeIRfoNxqhBBlpwNqpXnDOd7KcBXfSpY/S4HvcD/EV0b5pILEKJHdADAdVG59PtHBNB28kgTJiVk5JSLnzIZI4kxWVRoUTMmjHNU7W7qRoEPkBxN/WJqLaCXKiQpasz/6pGgHD1vEe1R2iChKghZ10A1J8oTsIv7UqUpBxhiXAAb5jM/KEOfOOI6QwbcqzjCVAA5YgCSEvZr2f7ea5PUCosGGgh0Fmjx6pTS1nU4UjzJUf/EesamPFJcJH7lfYfWHiKNNPN7OShP7UiwzdnPuYD11YkpwpSpOM41hWdiQB6ufKLO0ZwAbFgewIvlAupUSsuXaz8WAjPih/cPJlCeljG8hT6ORlGs6I5amIjYtomW1RWZlRaSm2TRDVIyMLF7oL6JFKiSTlFd3AixJFoYRkaSxI4xIktb0iOYLg/z+XjdOXSCA9YR5GweMgiWaTfFEiM4yMiJoJiI3kDvCMjIDASSdY0e8exkA43mJsIrKjIyOOJBGwjIyOOPVGIwox7GRxx7iMa4i+cZGRxxcSgMLCCmzUjB/dGRkcxSeSogjr94uSlnBmbqY8wxsYyMgMYpV6QUJBuHFoVa9LTFgWDmMjIISAx7Lzlf9R/8AJMZGQ66AMFRmOv0MAl+Nf/Ur5x7GRmw9DyKU6IRHkZG2PRNl6X4jHlb4R1jIyJL7kM+iKX4YtJyjIyKEzSfl5/aPUR5GQUKzYRkZGQRT/9k="/>
          <p:cNvSpPr>
            <a:spLocks noChangeAspect="1" noChangeArrowheads="1"/>
          </p:cNvSpPr>
          <p:nvPr/>
        </p:nvSpPr>
        <p:spPr bwMode="auto">
          <a:xfrm>
            <a:off x="0" y="-90170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7416" name="Picture 8" descr="http://hamzasdiary.files.wordpress.com/2011/05/cyclops.jpg"/>
          <p:cNvPicPr>
            <a:picLocks noChangeAspect="1" noChangeArrowheads="1"/>
          </p:cNvPicPr>
          <p:nvPr/>
        </p:nvPicPr>
        <p:blipFill>
          <a:blip r:embed="rId3" cstate="print"/>
          <a:srcRect/>
          <a:stretch>
            <a:fillRect/>
          </a:stretch>
        </p:blipFill>
        <p:spPr bwMode="auto">
          <a:xfrm>
            <a:off x="304800" y="914400"/>
            <a:ext cx="4800600" cy="5562600"/>
          </a:xfrm>
          <a:prstGeom prst="rect">
            <a:avLst/>
          </a:prstGeom>
          <a:noFill/>
        </p:spPr>
      </p:pic>
    </p:spTree>
  </p:cSld>
  <p:clrMapOvr>
    <a:masterClrMapping/>
  </p:clrMapOvr>
  <p:transition>
    <p:strip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smtClean="0"/>
              <a:t>		Sailing</a:t>
            </a:r>
            <a:endParaRPr lang="en-US" dirty="0"/>
          </a:p>
        </p:txBody>
      </p:sp>
      <p:sp>
        <p:nvSpPr>
          <p:cNvPr id="3" name="Content Placeholder 2"/>
          <p:cNvSpPr>
            <a:spLocks noGrp="1"/>
          </p:cNvSpPr>
          <p:nvPr>
            <p:ph idx="1"/>
          </p:nvPr>
        </p:nvSpPr>
        <p:spPr/>
        <p:txBody>
          <a:bodyPr>
            <a:normAutofit/>
          </a:bodyPr>
          <a:lstStyle/>
          <a:p>
            <a:pPr lvl="1">
              <a:buNone/>
            </a:pPr>
            <a:r>
              <a:rPr lang="en-US" sz="4000" dirty="0" smtClean="0"/>
              <a:t>		Long long ago Odysseus and his men were traveling across the Aegean sea on there way home to Ithaca.    </a:t>
            </a:r>
            <a:endParaRPr lang="en-US" sz="4000" dirty="0"/>
          </a:p>
        </p:txBody>
      </p:sp>
      <p:pic>
        <p:nvPicPr>
          <p:cNvPr id="15364" name="Picture 4" descr="http://t2.gstatic.com/images?q=tbn:ANd9GcTSZXwAOwb8RKdWozuU-syZElwyCYDr-LRH4UDc6Izwrk3Ny194Yg"/>
          <p:cNvPicPr>
            <a:picLocks noChangeAspect="1" noChangeArrowheads="1"/>
          </p:cNvPicPr>
          <p:nvPr/>
        </p:nvPicPr>
        <p:blipFill>
          <a:blip r:embed="rId2" cstate="print"/>
          <a:srcRect/>
          <a:stretch>
            <a:fillRect/>
          </a:stretch>
        </p:blipFill>
        <p:spPr bwMode="auto">
          <a:xfrm>
            <a:off x="381000" y="4114800"/>
            <a:ext cx="3200400" cy="2133600"/>
          </a:xfrm>
          <a:prstGeom prst="rect">
            <a:avLst/>
          </a:prstGeom>
          <a:noFill/>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22275 0.15561 C -0.21528 0.1526 -0.21233 0.14613 -0.20626 0.14035 C -0.1981 0.13249 -0.20174 0.13942 -0.1948 0.13179 C -0.18924 0.12578 -0.18716 0.12162 -0.18004 0.11861 C -0.16181 0.1022 -0.14792 0.11307 -0.12101 0.11422 C -0.11389 0.11676 -0.10886 0.12093 -0.10139 0.12301 C -0.09167 0.12948 -0.08369 0.13364 -0.07344 0.13827 C -0.06615 0.14174 -0.05799 0.14174 -0.05053 0.14474 C -0.04063 0.15353 -0.01858 0.16416 -0.00624 0.16671 C 0.02639 0.18081 0.0066 0.17318 0.07396 0.1711 C 0.08837 0.16809 0.09844 0.16116 0.11181 0.15353 C 0.11476 0.15191 0.11876 0.15098 0.12153 0.14913 C 0.12952 0.14382 0.13577 0.13919 0.14445 0.13596 C 0.15035 0.1311 0.15573 0.12763 0.16251 0.12509 C 0.17362 0.11075 0.19688 0.1052 0.21181 0.10104 C 0.2231 0.10382 0.23056 0.10937 0.24132 0.11422 C 0.25782 0.13087 0.28889 0.13619 0.30851 0.14035 C 0.31441 0.14312 0.31945 0.14428 0.32483 0.14913 C 0.3566 0.14844 0.3882 0.14844 0.41997 0.14705 C 0.43108 0.14659 0.44046 0.13711 0.45105 0.13387 C 0.47778 0.1126 0.4441 0.13804 0.4658 0.12509 C 0.48594 0.11307 0.46494 0.12231 0.479 0.11653 C 0.49167 0.10497 0.50678 0.09434 0.52153 0.08809 C 0.53108 0.07977 0.53403 0.07561 0.54445 0.07283 C 0.56459 0.05526 0.57674 0.06705 0.60851 0.06844 C 0.62223 0.07283 0.60747 0.06752 0.62153 0.07492 C 0.62483 0.07653 0.63143 0.07931 0.63143 0.07931 C 0.63959 0.08648 0.6448 0.09156 0.65435 0.09457 C 0.66563 0.1022 0.67483 0.11468 0.68716 0.11861 C 0.6981 0.12833 0.70053 0.12809 0.71337 0.13179 C 0.71771 0.13295 0.72657 0.13596 0.72657 0.13596 C 0.74289 0.13526 0.75938 0.13503 0.7757 0.13387 C 0.78143 0.13341 0.79202 0.1274 0.79202 0.1274 C 0.79705 0.117 0.8033 0.11283 0.81181 0.10983 C 0.81285 0.10775 0.8132 0.10451 0.81494 0.10335 C 0.81893 0.10058 0.82813 0.09896 0.82813 0.09896 C 0.83872 0.09179 0.84983 0.08671 0.86094 0.08139 C 0.86858 0.08208 0.87622 0.08208 0.88386 0.0837 C 0.89549 0.08601 0.90556 0.09549 0.91667 0.09896 C 0.94202 0.12393 0.98455 0.11977 1.01181 0.1207 C 1.01876 0.12324 1.01598 0.12301 1.01997 0.12301 " pathEditMode="relative" ptsTypes="ffffffffffffffffffffffffffffffffffffffffA">
                                      <p:cBhvr>
                                        <p:cTn id="6" dur="5000" fill="hold"/>
                                        <p:tgtEl>
                                          <p:spTgt spid="1536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rmAutofit fontScale="90000"/>
          </a:bodyPr>
          <a:lstStyle/>
          <a:p>
            <a:r>
              <a:rPr lang="en-US" dirty="0" smtClean="0"/>
              <a:t>			Land Ho!</a:t>
            </a:r>
            <a:endParaRPr lang="en-US" dirty="0"/>
          </a:p>
        </p:txBody>
      </p:sp>
      <p:sp>
        <p:nvSpPr>
          <p:cNvPr id="3" name="Content Placeholder 2"/>
          <p:cNvSpPr>
            <a:spLocks noGrp="1"/>
          </p:cNvSpPr>
          <p:nvPr>
            <p:ph idx="1"/>
          </p:nvPr>
        </p:nvSpPr>
        <p:spPr>
          <a:xfrm>
            <a:off x="533400" y="1066801"/>
            <a:ext cx="7467600" cy="5029200"/>
          </a:xfrm>
        </p:spPr>
        <p:txBody>
          <a:bodyPr>
            <a:normAutofit fontScale="92500" lnSpcReduction="20000"/>
          </a:bodyPr>
          <a:lstStyle/>
          <a:p>
            <a:pPr>
              <a:buNone/>
            </a:pPr>
            <a:r>
              <a:rPr lang="en-US" sz="4000" dirty="0"/>
              <a:t>	</a:t>
            </a:r>
            <a:r>
              <a:rPr lang="en-US" sz="4000" dirty="0" smtClean="0"/>
              <a:t>	Odysseus and his men spotted land ahead. When the men got to the land they noticed something, they noticed that every thing was very large and strange. All of a sudden the ground started to shake and in the distance  they heard a loud yell that sounded like a crack of thunder.  </a:t>
            </a:r>
            <a:endParaRPr lang="en-US" sz="4000" dirty="0"/>
          </a:p>
        </p:txBody>
      </p:sp>
      <p:pic>
        <p:nvPicPr>
          <p:cNvPr id="14338" name="Picture 2" descr="http://t3.gstatic.com/images?q=tbn:ANd9GcTxhm-MOZD_w4_lgwjg_D4hghlBVJe6jI7ND7Gs1k0AbIL3Sz08UVmJxe4"/>
          <p:cNvPicPr>
            <a:picLocks noChangeAspect="1" noChangeArrowheads="1"/>
          </p:cNvPicPr>
          <p:nvPr/>
        </p:nvPicPr>
        <p:blipFill>
          <a:blip r:embed="rId2" cstate="print"/>
          <a:srcRect/>
          <a:stretch>
            <a:fillRect/>
          </a:stretch>
        </p:blipFill>
        <p:spPr bwMode="auto">
          <a:xfrm>
            <a:off x="7848600" y="5200650"/>
            <a:ext cx="1066800" cy="1657350"/>
          </a:xfrm>
          <a:prstGeom prst="rect">
            <a:avLst/>
          </a:prstGeom>
          <a:noFill/>
        </p:spPr>
      </p:pic>
      <p:sp>
        <p:nvSpPr>
          <p:cNvPr id="14340" name="AutoShape 4" descr="data:image/jpeg;base64,/9j/4AAQSkZJRgABAQAAAQABAAD/4QBgRXhpZgAASUkqAAgAAAACADEBAgAHAAAAJgAAAGmHBAABAAAALgAAAAAAAABQaWNhc2EAAAMAAJAHAAQAAAAwMjIwAqAEAAEAAABWAAAAA6AEAAEAAABWAAAAAAAAAP/bAIQAAwICCAoJCAgICgkICAgICAgICAgICAgICAgICAgICAgICAgICAgICAgICAgICgcGCAgJCQkIBwsPCggNCAgJCAEDBAQGBQYKBgYKDA0MDA0MDQwNDQwMDAwMDwwMDAwMDAwMDAwMDAwMDA0NDQwMDAwMDAwMDAwMDAwMDAwMDAwM/8AAEQgAVgBWAwERAAIRAQMRAf/EAB0AAAEEAwEBAAAAAAAAAAAAAAABBQcIAgMGBAn/xAA7EAABAgMFBAcGBQQDAAAAAAABAgMABBEFBhIhMQcTQVEIFiJSYZHRMnGBobHwIzNCcoIUwdLxCRVT/8QAGgEBAAMBAQEAAAAAAAAAAAAAAAECAwQFBv/EACQRAAICAwABBAIDAAAAAAAAAAABAhEDEiExBCJBUQXwExQy/9oADAMBAAIRAxEAPwD6pwAQAQAQAQAQAQAQAQAQAQAydZh3TEWDNN4hyMSBVXiHdMAJ1jHdMAL1hTyMKAdYU8jAB1hTyMAIbxJ5GAF6xJ5GAA3hT3TAGpy9CR+kxFgYQqLONEUZKrEFjWSYWRQBRh5FGVTEOevAKlcXUU+kOX2an55KfaUlPiVAfUw1I2Qzzl/pJv8AMmpZv98w0n6riVAhyXwctbHSHsVoFSp6WVh4MuB5R8EhvHU/CIcaCke7Z9tqsy0ErMnMIcLX5jawpl1saYi26lCignRwDCTGTmo+TRdOxQ6CKggg6EEEH3ERdOE+phxZxNv7c7Nl5pEg48gTbld2wFDeuYdcKNaDiTkNY5J5vstq2RFfrpzMSjq5c2dO71Na7xTDaCP0qSrfHEheoUB6R04ZxmuGbTRFl4v+QO0lVEtKSkvrRTzjsyfeUI3Ay5Bwxrwp0jW3Ol7eB4KCp7cA6iVl2W/glbiXlgfzB8YcLKzjpPbtajbu/E/POOZH8WbddRUcm1LwJHghI+kZTSfUaJfZ3t+Np83M2eLVamplIbUG55gTDxQhRwITMIQVqCEqWttC0AABTrSxhDq22/Mj6rXJq2avDcbRBM9tZx5qcccJp7SlKqfidY9bZ1Zx/wAaGCc2n91KtTmaD6xXeiVChgn9qjvApT84i2yySN+z3bhMy0/LTKXCAlxCF4cqtqUAoqGhprQ8o5PU43KDa+DfGlZ9a7B2yFTLTyGqbxNHEpHY3iKAqT+7jw7Ij4hfkZ4pOJ6kcSrpWHYbbjSXby3pmk714zhlJfFmpLTSUANIKqlGNxxtNQdATliIj3FOWRJfvk5nHUb9qN4f+2kZiZLSGZyzqO0bJo7KrNHAcWdW1EEDPjpHZCUsLRjKNlV5i83j96R7C6c/ga37z+MTROw1TV7Bz+cTFfBST4Sl0c76B1c7ZznaZnJZSVJPMjdFQGeaG3N4k642kHgI+f8AXYtJbnoYJXGiA5i3HRVJ7Kh2VDkoGhH8TUe6PejLaETgmqkeFcwtWpMWmqZDETIVIrE3wijrLh7PXJqZlpZlJW4+82hIHIqGJR5JQmqiSNB7o5M0/a0vk1x8Z9pNnmy1thptDjgeDbQQgJTgCa0UomqlYiSPa01jxsf4yE7lI7Z5qKQXOaWLEvPJ0o7I2sl5aT3ErbKjTlSVXmNfiKxB1NEZn9CbMJwf1SGz7E20/LLrpgfaUNPA0IPA0ju9RJOmYQlaopBbtoLQ461n+G4tA9ySUfUVj0sMk1Zg+cGlc0s8Y2lx2UaMN2TFV5sl1VErdGVqlptqOSUtPYzWgSFIDYJOgAUoGpy8jHlfkPfCl5tHb6f2+Tg7XmEuPPOpFA4664BoQHHFLApwyNKGO3C6xpHLlXu4OFh3PmHiA00tdeQyjWUrdlasmi4nRAn3yFO/hJOop2qecVbJSLsdH/o4tWeApKG96RQu7pAcIOoxhIUPOOaUW2aWkWcspiiaff3Sgp4eMbKyJtMphfxpuzLzTG+AFm3iZwLUfy0TOQIVwHbOqv8A3OtDTyM+N42dWFqa6c/dfYrPy8+ygNlyWZfCxMgjBuUqqCvOocp2SmlCc4v/AGYOFMppUuFDdoa0mdnFJ9kzLxFOW8UB8s49HBzEjDL/AKOcxx3T8Ixfk91m2a44QltClE5ZA8YzlLgrpYLZbsNtAtPJbQW3JlG7W6f0MnMobHeVU1UeQjzZx2Z07Uib9nHQfaThU8Masjn9/COyqiZ+SzdytgsqwBhbSKeA8IhdQfCULOushNKACLpFbHyXkANItRDHFDdIUQV16QGytu0ZcsPA5EKbWmgW2tOSVIJBFaChqKEZZanDPDdloS18EHt3ptqQkpiSee/r3CgtSZEqtp1AwlIVMvFxSXMCT2QjMkA14R5OT0ttUdcJqulZbE6KM88qqwrM1JIIJJ1OnGqq/CPZVKCicrTbsmC5nQhQCkvJrpWv+oNtpIs4k/3K6Mkmzho2nKnCK0wok12HcBpAACR5RNE0dZI2QkcPlGnnhNod2pMCNFGkYuzZuBE0QZiJAUgBX9mDh1KPM+kUqyqG2a2KlWoaPvr9af2iNEabGLOxEjTdj3V/xiNS2w4M7J1DufP0hqNj1tbN3BxR8/SJ1Gx627iOc0+Z9IakNm5NynOafM+kSkVs2Jue5zT5n0i4sU3Qc5p8z6QIE6nuc0+Z9IAXqi5zT5n0gDroEBSACBIUgApABABSACkAFIAKQAUgBYAIAIAIAIAIAIAIAIAIAIA//9k=">
            <a:hlinkClick r:id="rId3"/>
          </p:cNvPr>
          <p:cNvSpPr>
            <a:spLocks noChangeAspect="1" noChangeArrowheads="1"/>
          </p:cNvSpPr>
          <p:nvPr/>
        </p:nvSpPr>
        <p:spPr bwMode="auto">
          <a:xfrm>
            <a:off x="0" y="-428625"/>
            <a:ext cx="819150" cy="8191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2" name="AutoShape 6" descr="data:image/jpeg;base64,/9j/4AAQSkZJRgABAQAAAQABAAD/4QBgRXhpZgAASUkqAAgAAAACADEBAgAHAAAAJgAAAGmHBAABAAAALgAAAAAAAABQaWNhc2EAAAMAAJAHAAQAAAAwMjIwAqAEAAEAAABWAAAAA6AEAAEAAABWAAAAAAAAAP/bAIQAAwICCAoJCAgICgkICAgICAgICAgICAgICAgICAgICAgICAgICAgICAgICAgICgcGCAgJCQkIBwsPCggNCAgJCAEDBAQGBQYKBgYKDA0MDA0MDQwNDQwMDAwMDwwMDAwMDAwMDAwMDAwMDA0NDQwMDAwMDAwMDAwMDAwMDAwMDAwM/8AAEQgAVgBWAwERAAIRAQMRAf/EAB0AAAEEAwEBAAAAAAAAAAAAAAABBQcIAgMGBAn/xAA7EAABAgMFBAcGBQQDAAAAAAABAgMABBEFBhIhMQcTQVEIFiJSYZHRMnGBobHwIzNCcoIUwdLxCRVT/8QAGgEBAAMBAQEAAAAAAAAAAAAAAAECAwQFBv/EACQRAAICAwABBAIDAAAAAAAAAAABAhEDEiExBCJBUQXwExQy/9oADAMBAAIRAxEAPwD6pwAQAQAQAQAQAQAQAQAQAQAydZh3TEWDNN4hyMSBVXiHdMAJ1jHdMAL1hTyMKAdYU8jAB1hTyMAIbxJ5GAF6xJ5GAA3hT3TAGpy9CR+kxFgYQqLONEUZKrEFjWSYWRQBRh5FGVTEOevAKlcXUU+kOX2an55KfaUlPiVAfUw1I2Qzzl/pJv8AMmpZv98w0n6riVAhyXwctbHSHsVoFSp6WVh4MuB5R8EhvHU/CIcaCke7Z9tqsy0ErMnMIcLX5jawpl1saYi26lCignRwDCTGTmo+TRdOxQ6CKggg6EEEH3ERdOE+phxZxNv7c7Nl5pEg48gTbld2wFDeuYdcKNaDiTkNY5J5vstq2RFfrpzMSjq5c2dO71Na7xTDaCP0qSrfHEheoUB6R04ZxmuGbTRFl4v+QO0lVEtKSkvrRTzjsyfeUI3Ay5Bwxrwp0jW3Ol7eB4KCp7cA6iVl2W/glbiXlgfzB8YcLKzjpPbtajbu/E/POOZH8WbddRUcm1LwJHghI+kZTSfUaJfZ3t+Np83M2eLVamplIbUG55gTDxQhRwITMIQVqCEqWttC0AABTrSxhDq22/Mj6rXJq2avDcbRBM9tZx5qcccJp7SlKqfidY9bZ1Zx/wAaGCc2n91KtTmaD6xXeiVChgn9qjvApT84i2yySN+z3bhMy0/LTKXCAlxCF4cqtqUAoqGhprQ8o5PU43KDa+DfGlZ9a7B2yFTLTyGqbxNHEpHY3iKAqT+7jw7Ij4hfkZ4pOJ6kcSrpWHYbbjSXby3pmk714zhlJfFmpLTSUANIKqlGNxxtNQdATliIj3FOWRJfvk5nHUb9qN4f+2kZiZLSGZyzqO0bJo7KrNHAcWdW1EEDPjpHZCUsLRjKNlV5i83j96R7C6c/ga37z+MTROw1TV7Bz+cTFfBST4Sl0c76B1c7ZznaZnJZSVJPMjdFQGeaG3N4k642kHgI+f8AXYtJbnoYJXGiA5i3HRVJ7Kh2VDkoGhH8TUe6PejLaETgmqkeFcwtWpMWmqZDETIVIrE3wijrLh7PXJqZlpZlJW4+82hIHIqGJR5JQmqiSNB7o5M0/a0vk1x8Z9pNnmy1thptDjgeDbQQgJTgCa0UomqlYiSPa01jxsf4yE7lI7Z5qKQXOaWLEvPJ0o7I2sl5aT3ErbKjTlSVXmNfiKxB1NEZn9CbMJwf1SGz7E20/LLrpgfaUNPA0IPA0ju9RJOmYQlaopBbtoLQ461n+G4tA9ySUfUVj0sMk1Zg+cGlc0s8Y2lx2UaMN2TFV5sl1VErdGVqlptqOSUtPYzWgSFIDYJOgAUoGpy8jHlfkPfCl5tHb6f2+Tg7XmEuPPOpFA4664BoQHHFLApwyNKGO3C6xpHLlXu4OFh3PmHiA00tdeQyjWUrdlasmi4nRAn3yFO/hJOop2qecVbJSLsdH/o4tWeApKG96RQu7pAcIOoxhIUPOOaUW2aWkWcspiiaff3Sgp4eMbKyJtMphfxpuzLzTG+AFm3iZwLUfy0TOQIVwHbOqv8A3OtDTyM+N42dWFqa6c/dfYrPy8+ygNlyWZfCxMgjBuUqqCvOocp2SmlCc4v/AGYOFMppUuFDdoa0mdnFJ9kzLxFOW8UB8s49HBzEjDL/AKOcxx3T8Ixfk91m2a44QltClE5ZA8YzlLgrpYLZbsNtAtPJbQW3JlG7W6f0MnMobHeVU1UeQjzZx2Z07Uib9nHQfaThU8Masjn9/COyqiZ+SzdytgsqwBhbSKeA8IhdQfCULOushNKACLpFbHyXkANItRDHFDdIUQV16QGytu0ZcsPA5EKbWmgW2tOSVIJBFaChqKEZZanDPDdloS18EHt3ptqQkpiSee/r3CgtSZEqtp1AwlIVMvFxSXMCT2QjMkA14R5OT0ttUdcJqulZbE6KM88qqwrM1JIIJJ1OnGqq/CPZVKCicrTbsmC5nQhQCkvJrpWv+oNtpIs4k/3K6Mkmzho2nKnCK0wok12HcBpAACR5RNE0dZI2QkcPlGnnhNod2pMCNFGkYuzZuBE0QZiJAUgBX9mDh1KPM+kUqyqG2a2KlWoaPvr9af2iNEabGLOxEjTdj3V/xiNS2w4M7J1DufP0hqNj1tbN3BxR8/SJ1Gx627iOc0+Z9IakNm5NynOafM+kSkVs2Jue5zT5n0i4sU3Qc5p8z6QIE6nuc0+Z9IAXqi5zT5n0gDroEBSACBIUgApABABSACkAFIAKQAUgBYAIAIAIAIAIAIAIAIAIAIA//9k=">
            <a:hlinkClick r:id="rId3"/>
          </p:cNvPr>
          <p:cNvSpPr>
            <a:spLocks noChangeAspect="1" noChangeArrowheads="1"/>
          </p:cNvSpPr>
          <p:nvPr/>
        </p:nvSpPr>
        <p:spPr bwMode="auto">
          <a:xfrm>
            <a:off x="0" y="-428625"/>
            <a:ext cx="819150" cy="8191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4" name="AutoShape 8" descr="data:image/jpeg;base64,/9j/4AAQSkZJRgABAQAAAQABAAD/4QBgRXhpZgAASUkqAAgAAAACADEBAgAHAAAAJgAAAGmHBAABAAAALgAAAAAAAABQaWNhc2EAAAMAAJAHAAQAAAAwMjIwAqAEAAEAAABWAAAAA6AEAAEAAABWAAAAAAAAAP/bAIQAAwICCAoJCAgICgkICAgICAgICAgICAgICAgICAgICAgICAgICAgICAgICAgICgcGCAgJCQkIBwsPCggNCAgJCAEDBAQGBQYKBgYKDA0MDA0MDQwNDQwMDAwMDwwMDAwMDAwMDAwMDAwMDA0NDQwMDAwMDAwMDAwMDAwMDAwMDAwM/8AAEQgAVgBWAwERAAIRAQMRAf/EAB0AAAEEAwEBAAAAAAAAAAAAAAABBQcIAgMGBAn/xAA7EAABAgMFBAcGBQQDAAAAAAABAgMABBEFBhIhMQcTQVEIFiJSYZHRMnGBobHwIzNCcoIUwdLxCRVT/8QAGgEBAAMBAQEAAAAAAAAAAAAAAAECAwQFBv/EACQRAAICAwABBAIDAAAAAAAAAAABAhEDEiExBCJBUQXwExQy/9oADAMBAAIRAxEAPwD6pwAQAQAQAQAQAQAQAQAQAQAydZh3TEWDNN4hyMSBVXiHdMAJ1jHdMAL1hTyMKAdYU8jAB1hTyMAIbxJ5GAF6xJ5GAA3hT3TAGpy9CR+kxFgYQqLONEUZKrEFjWSYWRQBRh5FGVTEOevAKlcXUU+kOX2an55KfaUlPiVAfUw1I2Qzzl/pJv8AMmpZv98w0n6riVAhyXwctbHSHsVoFSp6WVh4MuB5R8EhvHU/CIcaCke7Z9tqsy0ErMnMIcLX5jawpl1saYi26lCignRwDCTGTmo+TRdOxQ6CKggg6EEEH3ERdOE+phxZxNv7c7Nl5pEg48gTbld2wFDeuYdcKNaDiTkNY5J5vstq2RFfrpzMSjq5c2dO71Na7xTDaCP0qSrfHEheoUB6R04ZxmuGbTRFl4v+QO0lVEtKSkvrRTzjsyfeUI3Ay5Bwxrwp0jW3Ol7eB4KCp7cA6iVl2W/glbiXlgfzB8YcLKzjpPbtajbu/E/POOZH8WbddRUcm1LwJHghI+kZTSfUaJfZ3t+Np83M2eLVamplIbUG55gTDxQhRwITMIQVqCEqWttC0AABTrSxhDq22/Mj6rXJq2avDcbRBM9tZx5qcccJp7SlKqfidY9bZ1Zx/wAaGCc2n91KtTmaD6xXeiVChgn9qjvApT84i2yySN+z3bhMy0/LTKXCAlxCF4cqtqUAoqGhprQ8o5PU43KDa+DfGlZ9a7B2yFTLTyGqbxNHEpHY3iKAqT+7jw7Ij4hfkZ4pOJ6kcSrpWHYbbjSXby3pmk714zhlJfFmpLTSUANIKqlGNxxtNQdATliIj3FOWRJfvk5nHUb9qN4f+2kZiZLSGZyzqO0bJo7KrNHAcWdW1EEDPjpHZCUsLRjKNlV5i83j96R7C6c/ga37z+MTROw1TV7Bz+cTFfBST4Sl0c76B1c7ZznaZnJZSVJPMjdFQGeaG3N4k642kHgI+f8AXYtJbnoYJXGiA5i3HRVJ7Kh2VDkoGhH8TUe6PejLaETgmqkeFcwtWpMWmqZDETIVIrE3wijrLh7PXJqZlpZlJW4+82hIHIqGJR5JQmqiSNB7o5M0/a0vk1x8Z9pNnmy1thptDjgeDbQQgJTgCa0UomqlYiSPa01jxsf4yE7lI7Z5qKQXOaWLEvPJ0o7I2sl5aT3ErbKjTlSVXmNfiKxB1NEZn9CbMJwf1SGz7E20/LLrpgfaUNPA0IPA0ju9RJOmYQlaopBbtoLQ461n+G4tA9ySUfUVj0sMk1Zg+cGlc0s8Y2lx2UaMN2TFV5sl1VErdGVqlptqOSUtPYzWgSFIDYJOgAUoGpy8jHlfkPfCl5tHb6f2+Tg7XmEuPPOpFA4664BoQHHFLApwyNKGO3C6xpHLlXu4OFh3PmHiA00tdeQyjWUrdlasmi4nRAn3yFO/hJOop2qecVbJSLsdH/o4tWeApKG96RQu7pAcIOoxhIUPOOaUW2aWkWcspiiaff3Sgp4eMbKyJtMphfxpuzLzTG+AFm3iZwLUfy0TOQIVwHbOqv8A3OtDTyM+N42dWFqa6c/dfYrPy8+ygNlyWZfCxMgjBuUqqCvOocp2SmlCc4v/AGYOFMppUuFDdoa0mdnFJ9kzLxFOW8UB8s49HBzEjDL/AKOcxx3T8Ixfk91m2a44QltClE5ZA8YzlLgrpYLZbsNtAtPJbQW3JlG7W6f0MnMobHeVU1UeQjzZx2Z07Uib9nHQfaThU8Masjn9/COyqiZ+SzdytgsqwBhbSKeA8IhdQfCULOushNKACLpFbHyXkANItRDHFDdIUQV16QGytu0ZcsPA5EKbWmgW2tOSVIJBFaChqKEZZanDPDdloS18EHt3ptqQkpiSee/r3CgtSZEqtp1AwlIVMvFxSXMCT2QjMkA14R5OT0ttUdcJqulZbE6KM88qqwrM1JIIJJ1OnGqq/CPZVKCicrTbsmC5nQhQCkvJrpWv+oNtpIs4k/3K6Mkmzho2nKnCK0wok12HcBpAACR5RNE0dZI2QkcPlGnnhNod2pMCNFGkYuzZuBE0QZiJAUgBX9mDh1KPM+kUqyqG2a2KlWoaPvr9af2iNEabGLOxEjTdj3V/xiNS2w4M7J1DufP0hqNj1tbN3BxR8/SJ1Gx627iOc0+Z9IakNm5NynOafM+kSkVs2Jue5zT5n0i4sU3Qc5p8z6QIE6nuc0+Z9IAXqi5zT5n0gDroEBSACBIUgApABABSACkAFIAKQAUgBYAIAIAIAIAIAIAIAIAIAIA//9k=">
            <a:hlinkClick r:id="rId3"/>
          </p:cNvPr>
          <p:cNvSpPr>
            <a:spLocks noChangeAspect="1" noChangeArrowheads="1"/>
          </p:cNvSpPr>
          <p:nvPr/>
        </p:nvSpPr>
        <p:spPr bwMode="auto">
          <a:xfrm>
            <a:off x="0" y="-428625"/>
            <a:ext cx="819150" cy="8191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6" name="AutoShape 10" descr="data:image/jpeg;base64,/9j/4AAQSkZJRgABAQAAAQABAAD/4QBgRXhpZgAASUkqAAgAAAACADEBAgAHAAAAJgAAAGmHBAABAAAALgAAAAAAAABQaWNhc2EAAAMAAJAHAAQAAAAwMjIwAqAEAAEAAABWAAAAA6AEAAEAAABWAAAAAAAAAP/bAIQAAwICCAoJCAgICgkICAgICAgICAgICAgICAgICAgICAgICAgICAgICAgICAgICgcGCAgJCQkIBwsPCggNCAgJCAEDBAQGBQYKBgYKDA0MDA0MDQwNDQwMDAwMDwwMDAwMDAwMDAwMDAwMDA0NDQwMDAwMDAwMDAwMDAwMDAwMDAwM/8AAEQgAVgBWAwERAAIRAQMRAf/EAB0AAAEEAwEBAAAAAAAAAAAAAAABBQcIAgMGBAn/xAA7EAABAgMFBAcGBQQDAAAAAAABAgMABBEFBhIhMQcTQVEIFiJSYZHRMnGBobHwIzNCcoIUwdLxCRVT/8QAGgEBAAMBAQEAAAAAAAAAAAAAAAECAwQFBv/EACQRAAICAwABBAIDAAAAAAAAAAABAhEDEiExBCJBUQXwExQy/9oADAMBAAIRAxEAPwD6pwAQAQAQAQAQAQAQAQAQAQAydZh3TEWDNN4hyMSBVXiHdMAJ1jHdMAL1hTyMKAdYU8jAB1hTyMAIbxJ5GAF6xJ5GAA3hT3TAGpy9CR+kxFgYQqLONEUZKrEFjWSYWRQBRh5FGVTEOevAKlcXUU+kOX2an55KfaUlPiVAfUw1I2Qzzl/pJv8AMmpZv98w0n6riVAhyXwctbHSHsVoFSp6WVh4MuB5R8EhvHU/CIcaCke7Z9tqsy0ErMnMIcLX5jawpl1saYi26lCignRwDCTGTmo+TRdOxQ6CKggg6EEEH3ERdOE+phxZxNv7c7Nl5pEg48gTbld2wFDeuYdcKNaDiTkNY5J5vstq2RFfrpzMSjq5c2dO71Na7xTDaCP0qSrfHEheoUB6R04ZxmuGbTRFl4v+QO0lVEtKSkvrRTzjsyfeUI3Ay5Bwxrwp0jW3Ol7eB4KCp7cA6iVl2W/glbiXlgfzB8YcLKzjpPbtajbu/E/POOZH8WbddRUcm1LwJHghI+kZTSfUaJfZ3t+Np83M2eLVamplIbUG55gTDxQhRwITMIQVqCEqWttC0AABTrSxhDq22/Mj6rXJq2avDcbRBM9tZx5qcccJp7SlKqfidY9bZ1Zx/wAaGCc2n91KtTmaD6xXeiVChgn9qjvApT84i2yySN+z3bhMy0/LTKXCAlxCF4cqtqUAoqGhprQ8o5PU43KDa+DfGlZ9a7B2yFTLTyGqbxNHEpHY3iKAqT+7jw7Ij4hfkZ4pOJ6kcSrpWHYbbjSXby3pmk714zhlJfFmpLTSUANIKqlGNxxtNQdATliIj3FOWRJfvk5nHUb9qN4f+2kZiZLSGZyzqO0bJo7KrNHAcWdW1EEDPjpHZCUsLRjKNlV5i83j96R7C6c/ga37z+MTROw1TV7Bz+cTFfBST4Sl0c76B1c7ZznaZnJZSVJPMjdFQGeaG3N4k642kHgI+f8AXYtJbnoYJXGiA5i3HRVJ7Kh2VDkoGhH8TUe6PejLaETgmqkeFcwtWpMWmqZDETIVIrE3wijrLh7PXJqZlpZlJW4+82hIHIqGJR5JQmqiSNB7o5M0/a0vk1x8Z9pNnmy1thptDjgeDbQQgJTgCa0UomqlYiSPa01jxsf4yE7lI7Z5qKQXOaWLEvPJ0o7I2sl5aT3ErbKjTlSVXmNfiKxB1NEZn9CbMJwf1SGz7E20/LLrpgfaUNPA0IPA0ju9RJOmYQlaopBbtoLQ461n+G4tA9ySUfUVj0sMk1Zg+cGlc0s8Y2lx2UaMN2TFV5sl1VErdGVqlptqOSUtPYzWgSFIDYJOgAUoGpy8jHlfkPfCl5tHb6f2+Tg7XmEuPPOpFA4664BoQHHFLApwyNKGO3C6xpHLlXu4OFh3PmHiA00tdeQyjWUrdlasmi4nRAn3yFO/hJOop2qecVbJSLsdH/o4tWeApKG96RQu7pAcIOoxhIUPOOaUW2aWkWcspiiaff3Sgp4eMbKyJtMphfxpuzLzTG+AFm3iZwLUfy0TOQIVwHbOqv8A3OtDTyM+N42dWFqa6c/dfYrPy8+ygNlyWZfCxMgjBuUqqCvOocp2SmlCc4v/AGYOFMppUuFDdoa0mdnFJ9kzLxFOW8UB8s49HBzEjDL/AKOcxx3T8Ixfk91m2a44QltClE5ZA8YzlLgrpYLZbsNtAtPJbQW3JlG7W6f0MnMobHeVU1UeQjzZx2Z07Uib9nHQfaThU8Masjn9/COyqiZ+SzdytgsqwBhbSKeA8IhdQfCULOushNKACLpFbHyXkANItRDHFDdIUQV16QGytu0ZcsPA5EKbWmgW2tOSVIJBFaChqKEZZanDPDdloS18EHt3ptqQkpiSee/r3CgtSZEqtp1AwlIVMvFxSXMCT2QjMkA14R5OT0ttUdcJqulZbE6KM88qqwrM1JIIJJ1OnGqq/CPZVKCicrTbsmC5nQhQCkvJrpWv+oNtpIs4k/3K6Mkmzho2nKnCK0wok12HcBpAACR5RNE0dZI2QkcPlGnnhNod2pMCNFGkYuzZuBE0QZiJAUgBX9mDh1KPM+kUqyqG2a2KlWoaPvr9af2iNEabGLOxEjTdj3V/xiNS2w4M7J1DufP0hqNj1tbN3BxR8/SJ1Gx627iOc0+Z9IakNm5NynOafM+kSkVs2Jue5zT5n0i4sU3Qc5p8z6QIE6nuc0+Z9IAXqi5zT5n0gDroEBSACBIUgApABABSACkAFIAKQAUgBYAIAIAIAIAIAIAIAIAIAIA//9k=">
            <a:hlinkClick r:id="rId3"/>
          </p:cNvPr>
          <p:cNvSpPr>
            <a:spLocks noChangeAspect="1" noChangeArrowheads="1"/>
          </p:cNvSpPr>
          <p:nvPr/>
        </p:nvSpPr>
        <p:spPr bwMode="auto">
          <a:xfrm>
            <a:off x="0" y="-428625"/>
            <a:ext cx="819150" cy="8191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8" name="AutoShape 12" descr="data:image/jpeg;base64,/9j/4AAQSkZJRgABAQAAAQABAAD/4QBgRXhpZgAASUkqAAgAAAACADEBAgAHAAAAJgAAAGmHBAABAAAALgAAAAAAAABQaWNhc2EAAAMAAJAHAAQAAAAwMjIwAqAEAAEAAABWAAAAA6AEAAEAAABWAAAAAAAAAP/bAIQAAwICCAoJCAgICgkICAgICAgICAgICAgICAgICAgICAgICAgICAgICAgICAgICgcGCAgJCQkIBwsPCggNCAgJCAEDBAQGBQYKBgYKDA0MDA0MDQwNDQwMDAwMDwwMDAwMDAwMDAwMDAwMDA0NDQwMDAwMDAwMDAwMDAwMDAwMDAwM/8AAEQgAVgBWAwERAAIRAQMRAf/EAB0AAAEEAwEBAAAAAAAAAAAAAAABBQcIAgMGBAn/xAA7EAABAgMFBAcGBQQDAAAAAAABAgMABBEFBhIhMQcTQVEIFiJSYZHRMnGBobHwIzNCcoIUwdLxCRVT/8QAGgEBAAMBAQEAAAAAAAAAAAAAAAECAwQFBv/EACQRAAICAwABBAIDAAAAAAAAAAABAhEDEiExBCJBUQXwExQy/9oADAMBAAIRAxEAPwD6pwAQAQAQAQAQAQAQAQAQAQAydZh3TEWDNN4hyMSBVXiHdMAJ1jHdMAL1hTyMKAdYU8jAB1hTyMAIbxJ5GAF6xJ5GAA3hT3TAGpy9CR+kxFgYQqLONEUZKrEFjWSYWRQBRh5FGVTEOevAKlcXUU+kOX2an55KfaUlPiVAfUw1I2Qzzl/pJv8AMmpZv98w0n6riVAhyXwctbHSHsVoFSp6WVh4MuB5R8EhvHU/CIcaCke7Z9tqsy0ErMnMIcLX5jawpl1saYi26lCignRwDCTGTmo+TRdOxQ6CKggg6EEEH3ERdOE+phxZxNv7c7Nl5pEg48gTbld2wFDeuYdcKNaDiTkNY5J5vstq2RFfrpzMSjq5c2dO71Na7xTDaCP0qSrfHEheoUB6R04ZxmuGbTRFl4v+QO0lVEtKSkvrRTzjsyfeUI3Ay5Bwxrwp0jW3Ol7eB4KCp7cA6iVl2W/glbiXlgfzB8YcLKzjpPbtajbu/E/POOZH8WbddRUcm1LwJHghI+kZTSfUaJfZ3t+Np83M2eLVamplIbUG55gTDxQhRwITMIQVqCEqWttC0AABTrSxhDq22/Mj6rXJq2avDcbRBM9tZx5qcccJp7SlKqfidY9bZ1Zx/wAaGCc2n91KtTmaD6xXeiVChgn9qjvApT84i2yySN+z3bhMy0/LTKXCAlxCF4cqtqUAoqGhprQ8o5PU43KDa+DfGlZ9a7B2yFTLTyGqbxNHEpHY3iKAqT+7jw7Ij4hfkZ4pOJ6kcSrpWHYbbjSXby3pmk714zhlJfFmpLTSUANIKqlGNxxtNQdATliIj3FOWRJfvk5nHUb9qN4f+2kZiZLSGZyzqO0bJo7KrNHAcWdW1EEDPjpHZCUsLRjKNlV5i83j96R7C6c/ga37z+MTROw1TV7Bz+cTFfBST4Sl0c76B1c7ZznaZnJZSVJPMjdFQGeaG3N4k642kHgI+f8AXYtJbnoYJXGiA5i3HRVJ7Kh2VDkoGhH8TUe6PejLaETgmqkeFcwtWpMWmqZDETIVIrE3wijrLh7PXJqZlpZlJW4+82hIHIqGJR5JQmqiSNB7o5M0/a0vk1x8Z9pNnmy1thptDjgeDbQQgJTgCa0UomqlYiSPa01jxsf4yE7lI7Z5qKQXOaWLEvPJ0o7I2sl5aT3ErbKjTlSVXmNfiKxB1NEZn9CbMJwf1SGz7E20/LLrpgfaUNPA0IPA0ju9RJOmYQlaopBbtoLQ461n+G4tA9ySUfUVj0sMk1Zg+cGlc0s8Y2lx2UaMN2TFV5sl1VErdGVqlptqOSUtPYzWgSFIDYJOgAUoGpy8jHlfkPfCl5tHb6f2+Tg7XmEuPPOpFA4664BoQHHFLApwyNKGO3C6xpHLlXu4OFh3PmHiA00tdeQyjWUrdlasmi4nRAn3yFO/hJOop2qecVbJSLsdH/o4tWeApKG96RQu7pAcIOoxhIUPOOaUW2aWkWcspiiaff3Sgp4eMbKyJtMphfxpuzLzTG+AFm3iZwLUfy0TOQIVwHbOqv8A3OtDTyM+N42dWFqa6c/dfYrPy8+ygNlyWZfCxMgjBuUqqCvOocp2SmlCc4v/AGYOFMppUuFDdoa0mdnFJ9kzLxFOW8UB8s49HBzEjDL/AKOcxx3T8Ixfk91m2a44QltClE5ZA8YzlLgrpYLZbsNtAtPJbQW3JlG7W6f0MnMobHeVU1UeQjzZx2Z07Uib9nHQfaThU8Masjn9/COyqiZ+SzdytgsqwBhbSKeA8IhdQfCULOushNKACLpFbHyXkANItRDHFDdIUQV16QGytu0ZcsPA5EKbWmgW2tOSVIJBFaChqKEZZanDPDdloS18EHt3ptqQkpiSee/r3CgtSZEqtp1AwlIVMvFxSXMCT2QjMkA14R5OT0ttUdcJqulZbE6KM88qqwrM1JIIJJ1OnGqq/CPZVKCicrTbsmC5nQhQCkvJrpWv+oNtpIs4k/3K6Mkmzho2nKnCK0wok12HcBpAACR5RNE0dZI2QkcPlGnnhNod2pMCNFGkYuzZuBE0QZiJAUgBX9mDh1KPM+kUqyqG2a2KlWoaPvr9af2iNEabGLOxEjTdj3V/xiNS2w4M7J1DufP0hqNj1tbN3BxR8/SJ1Gx627iOc0+Z9IakNm5NynOafM+kSkVs2Jue5zT5n0i4sU3Qc5p8z6QIE6nuc0+Z9IAXqi5zT5n0gDroEBSACBIUgApABABSACkAFIAKQAUgBYAIAIAIAIAIAIAIAIAIAIA//9k=">
            <a:hlinkClick r:id="rId3"/>
          </p:cNvPr>
          <p:cNvSpPr>
            <a:spLocks noChangeAspect="1" noChangeArrowheads="1"/>
          </p:cNvSpPr>
          <p:nvPr/>
        </p:nvSpPr>
        <p:spPr bwMode="auto">
          <a:xfrm>
            <a:off x="0" y="-428625"/>
            <a:ext cx="819150" cy="8191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50" name="AutoShape 14" descr="data:image/jpeg;base64,/9j/4AAQSkZJRgABAQAAAQABAAD/4QBgRXhpZgAASUkqAAgAAAACADEBAgAHAAAAJgAAAGmHBAABAAAALgAAAAAAAABQaWNhc2EAAAMAAJAHAAQAAAAwMjIwAqAEAAEAAABWAAAAA6AEAAEAAABWAAAAAAAAAP/bAIQAAwICCAoJCAgICgkICAgICAgICAgICAgICAgICAgICAgICAgICAgICAgICAgICgcGCAgJCQkIBwsPCggNCAgJCAEDBAQGBQYKBgYKDA0MDA0MDQwNDQwMDAwMDwwMDAwMDAwMDAwMDAwMDA0NDQwMDAwMDAwMDAwMDAwMDAwMDAwM/8AAEQgAVgBWAwERAAIRAQMRAf/EAB0AAAEEAwEBAAAAAAAAAAAAAAABBQcIAgMGBAn/xAA7EAABAgMFBAcGBQQDAAAAAAABAgMABBEFBhIhMQcTQVEIFiJSYZHRMnGBobHwIzNCcoIUwdLxCRVT/8QAGgEBAAMBAQEAAAAAAAAAAAAAAAECAwQFBv/EACQRAAICAwABBAIDAAAAAAAAAAABAhEDEiExBCJBUQXwExQy/9oADAMBAAIRAxEAPwD6pwAQAQAQAQAQAQAQAQAQAQAydZh3TEWDNN4hyMSBVXiHdMAJ1jHdMAL1hTyMKAdYU8jAB1hTyMAIbxJ5GAF6xJ5GAA3hT3TAGpy9CR+kxFgYQqLONEUZKrEFjWSYWRQBRh5FGVTEOevAKlcXUU+kOX2an55KfaUlPiVAfUw1I2Qzzl/pJv8AMmpZv98w0n6riVAhyXwctbHSHsVoFSp6WVh4MuB5R8EhvHU/CIcaCke7Z9tqsy0ErMnMIcLX5jawpl1saYi26lCignRwDCTGTmo+TRdOxQ6CKggg6EEEH3ERdOE+phxZxNv7c7Nl5pEg48gTbld2wFDeuYdcKNaDiTkNY5J5vstq2RFfrpzMSjq5c2dO71Na7xTDaCP0qSrfHEheoUB6R04ZxmuGbTRFl4v+QO0lVEtKSkvrRTzjsyfeUI3Ay5Bwxrwp0jW3Ol7eB4KCp7cA6iVl2W/glbiXlgfzB8YcLKzjpPbtajbu/E/POOZH8WbddRUcm1LwJHghI+kZTSfUaJfZ3t+Np83M2eLVamplIbUG55gTDxQhRwITMIQVqCEqWttC0AABTrSxhDq22/Mj6rXJq2avDcbRBM9tZx5qcccJp7SlKqfidY9bZ1Zx/wAaGCc2n91KtTmaD6xXeiVChgn9qjvApT84i2yySN+z3bhMy0/LTKXCAlxCF4cqtqUAoqGhprQ8o5PU43KDa+DfGlZ9a7B2yFTLTyGqbxNHEpHY3iKAqT+7jw7Ij4hfkZ4pOJ6kcSrpWHYbbjSXby3pmk714zhlJfFmpLTSUANIKqlGNxxtNQdATliIj3FOWRJfvk5nHUb9qN4f+2kZiZLSGZyzqO0bJo7KrNHAcWdW1EEDPjpHZCUsLRjKNlV5i83j96R7C6c/ga37z+MTROw1TV7Bz+cTFfBST4Sl0c76B1c7ZznaZnJZSVJPMjdFQGeaG3N4k642kHgI+f8AXYtJbnoYJXGiA5i3HRVJ7Kh2VDkoGhH8TUe6PejLaETgmqkeFcwtWpMWmqZDETIVIrE3wijrLh7PXJqZlpZlJW4+82hIHIqGJR5JQmqiSNB7o5M0/a0vk1x8Z9pNnmy1thptDjgeDbQQgJTgCa0UomqlYiSPa01jxsf4yE7lI7Z5qKQXOaWLEvPJ0o7I2sl5aT3ErbKjTlSVXmNfiKxB1NEZn9CbMJwf1SGz7E20/LLrpgfaUNPA0IPA0ju9RJOmYQlaopBbtoLQ461n+G4tA9ySUfUVj0sMk1Zg+cGlc0s8Y2lx2UaMN2TFV5sl1VErdGVqlptqOSUtPYzWgSFIDYJOgAUoGpy8jHlfkPfCl5tHb6f2+Tg7XmEuPPOpFA4664BoQHHFLApwyNKGO3C6xpHLlXu4OFh3PmHiA00tdeQyjWUrdlasmi4nRAn3yFO/hJOop2qecVbJSLsdH/o4tWeApKG96RQu7pAcIOoxhIUPOOaUW2aWkWcspiiaff3Sgp4eMbKyJtMphfxpuzLzTG+AFm3iZwLUfy0TOQIVwHbOqv8A3OtDTyM+N42dWFqa6c/dfYrPy8+ygNlyWZfCxMgjBuUqqCvOocp2SmlCc4v/AGYOFMppUuFDdoa0mdnFJ9kzLxFOW8UB8s49HBzEjDL/AKOcxx3T8Ixfk91m2a44QltClE5ZA8YzlLgrpYLZbsNtAtPJbQW3JlG7W6f0MnMobHeVU1UeQjzZx2Z07Uib9nHQfaThU8Masjn9/COyqiZ+SzdytgsqwBhbSKeA8IhdQfCULOushNKACLpFbHyXkANItRDHFDdIUQV16QGytu0ZcsPA5EKbWmgW2tOSVIJBFaChqKEZZanDPDdloS18EHt3ptqQkpiSee/r3CgtSZEqtp1AwlIVMvFxSXMCT2QjMkA14R5OT0ttUdcJqulZbE6KM88qqwrM1JIIJJ1OnGqq/CPZVKCicrTbsmC5nQhQCkvJrpWv+oNtpIs4k/3K6Mkmzho2nKnCK0wok12HcBpAACR5RNE0dZI2QkcPlGnnhNod2pMCNFGkYuzZuBE0QZiJAUgBX9mDh1KPM+kUqyqG2a2KlWoaPvr9af2iNEabGLOxEjTdj3V/xiNS2w4M7J1DufP0hqNj1tbN3BxR8/SJ1Gx627iOc0+Z9IakNm5NynOafM+kSkVs2Jue5zT5n0i4sU3Qc5p8z6QIE6nuc0+Z9IAXqi5zT5n0gDroEBSACBIUgApABABSACkAFIAKQAUgBYAIAIAIAIAIAIAIAIAIAIA//9k=">
            <a:hlinkClick r:id="rId3"/>
          </p:cNvPr>
          <p:cNvSpPr>
            <a:spLocks noChangeAspect="1" noChangeArrowheads="1"/>
          </p:cNvSpPr>
          <p:nvPr/>
        </p:nvSpPr>
        <p:spPr bwMode="auto">
          <a:xfrm>
            <a:off x="0" y="-428625"/>
            <a:ext cx="819150" cy="8191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52" name="AutoShape 16" descr="data:image/jpeg;base64,/9j/4AAQSkZJRgABAQAAAQABAAD/4QBgRXhpZgAASUkqAAgAAAACADEBAgAHAAAAJgAAAGmHBAABAAAALgAAAAAAAABQaWNhc2EAAAMAAJAHAAQAAAAwMjIwAqAEAAEAAABWAAAAA6AEAAEAAABWAAAAAAAAAP/bAIQAAwICCAgICAgKCAgICAgICAgHCAgICAcICAgICAgIBwsIBwgHCAoJCAgICAgICggJBwgJCQkICAsNCggMBwgVCAEDBAQGBQYIBgYKDQwMDQwMDQ0MDQwNDQwNDQwMDQ0MDA0NDQwMDg0MDQ0MDA0IDA0NDQwNDA0MDQwNDAwMCAwM/8AAEQgAVgBWAwERAAIRAQMRAf/EAB0AAQACAgMBAQAAAAAAAAAAAAABBwYIBAUJAwL/xAA1EAACAQMCAwYDBgcBAAAAAAABAgMABBEFIQYSMQcIEyJBcVFhYgkkMnKBsSM0Y4KRofAU/8QAGQEBAAMBAQAAAAAAAAAAAAAAAAECBAMF/8QAKBEBAAICAQMDAgcAAAAAAAAAAAECAxEhBBIxMkFRImETIzORobHw/9oADAMBAAIRAxEAPwD1ToFAoFAoFAoFAoFAoFAoFAoFAoFAoFAqNiM1ImgUCgUCgUCo2INSI5qDCu0/ti0zSIGuL28gtkQZ/iSojN6AAMw3Y7DJGTt1rlbJEfdaKzKpe793w4+Ibi6EGnXK6fAmYNUdkW3uZQ4V4o4pvBlJCsHWUR+GwEgITlTxc1usrWdTw7RhmWyNbmcoIzUTIZqQzQRzVOkbhxtR1SOJeZ3VFG5LMBsOvvWe+StfMrRG2vnbF38eH9HRue8SeYNyLBBmWRnI8qhE5iSdug9ap3TPhbt+Wt2sd4bjTiT+Qthw7pzYxe3gxdMhH4o7fzcrfmLj6d9uN+orHEzz8O8Yp+GTdm/cciuZkvL159Zuxy/e9TdpIEYDDGC1J8Nc+oCHJGTuTWSPxcu4rxH+91t1q2h0nsAgUBXkkKqoCxxYhjX2CY9NgMYA966x0ET6pTPUfC2K9ZiRQQTUIflpB16AfHb/AIVW14qtqVadpfeC07TIXkkuIvKDu0ipGCPjIdjj4LzH02zWe2ePZ0jHPu1b4l+0tSWxebTbGbUZluTZmOzBmZXKM8UhQrzLC6hjz8jKCnKXUkZz/iXme2eON8usVpHPlSF5w1xpxSTJfXw0awc+aG3bxJSuNx4wOMjbeMsBupIIrnfLip95Wivd9l593ruVaZpxLW1sbm5JDTX97/EJcHJKBgVAy2fLuTnOdqzVzZc1u2I4XnHGP6ttsdC7KIYyGlJnf6tkH5U+A+Zrdj6SPNnC2efEM5giCjAAAHQAYA/SvRisV4hwl9alCOak8EOJqGrxRKWeRUUerEAf7/auU5ax5WiszwoTti76ekaSjM88YODgyNy5/LEuZHH9qj6hWG2fv/T5aa4Zj1NP9X72/FXFLmDQdLmkhJwb26QQWcfwZQeVCB1BkaZvhUanX5k6/taJiJ+mHdcPfZ2xSML3inWp9SnzzGwtZXgtRt+FpfLK+P6ItQMdSOue3UY8XFeP5XmtrTy2A4b4b00iHTtO0u2tYEbMQihRUDb87OOQllYZclwzlhuz5rHWb576j92jVcde5dfD3ZBDHhpSZ3Hodoxjphepx9RIxsAtepj6CkTu0sN83d44Z5BbBQAAFA6AAAD2Ar0q8cRDLz8vrip3KNFNJTUjQrtZ+0OMAvljtJ0FpLJCCih3lMbmNypO6gFScBD5d/WvL77Wbe2tVI6NrnHfFx+7QHSbNyALy8LLIEPXw0bLE9COVY/kaTER6pTE74hbPAfcP4c0h1u9XuZNd1EEMRcMWiD7HK24O+GGQXOfjms+TqYrxTheMVvdetjxndXKrbadaC3gUcqeGioqKNhuoCLt6AZ96y6vkdvorzLLOG+wPmYS3krSudygJI9mc7n2GK3Yui3zdnvn36Vr6ToMMACxRpGAMeVQDj5nqf1Jr0qYq08MU2tPl2IFdlU0CgUCg8pe9po02j8TSStFy2l3MLu3cgGNiyxmcE4xtIjsyEAqrEjyDNebb6Gn1NmYu1PUtRuYrayi5YJbVOYxL5EY8pLGTHlXlJGFOcD1rDeL5J1DTTtrG1scG93KKMiS6kNzJ15ckRg/PfLfqR7VoxdDr1OV+pmfC3rHS44lCIioo6KoCj/A/evUrSK+GOZmXJC1flCcVOkcpokoFAoFBi3H3ZjYapD/AOe8tYbqEMHCSrzBWByCp2KnIzsd/XoMcrUiVotMO10PhyC2jWKGJIY1AVVjUKMAYHTrgUrjiE923Z4rqomgUCgUCgUCgUEUE1AVIUCgUCgUCgUCgUCgUCgUCgUCgUCgUH//2Q==">
            <a:hlinkClick r:id="rId4"/>
          </p:cNvPr>
          <p:cNvSpPr>
            <a:spLocks noChangeAspect="1" noChangeArrowheads="1"/>
          </p:cNvSpPr>
          <p:nvPr/>
        </p:nvSpPr>
        <p:spPr bwMode="auto">
          <a:xfrm>
            <a:off x="0" y="-428625"/>
            <a:ext cx="819150" cy="8191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54" name="AutoShape 18" descr="data:image/jpeg;base64,/9j/4AAQSkZJRgABAQAAAQABAAD/4QBgRXhpZgAASUkqAAgAAAACADEBAgAHAAAAJgAAAGmHBAABAAAALgAAAAAAAABQaWNhc2EAAAMAAJAHAAQAAAAwMjIwAqAEAAEAAABWAAAAA6AEAAEAAABWAAAAAAAAAP/bAIQAAwICCAgICAgKCAgICAgICAgHCAgICAcICAgICAgIBwsIBwgHCAoJCAgICAgICggJBwgJCQkICAsNCggMBwgVCAEDBAQGBQYIBgYKDQwMDQwMDQ0MDQwNDQwNDQwMDQ0MDA0NDQwMDg0MDQ0MDA0IDA0NDQwNDA0MDQwNDAwMCAwM/8AAEQgAVgBWAwERAAIRAQMRAf/EAB0AAQACAgMBAQAAAAAAAAAAAAABBwYIBAUJAwL/xAA1EAACAQMCAwYDBgcBAAAAAAABAgMABBEFIQYSMQcIEyJBcVFhYgkkMnKBsSM0Y4KRofAU/8QAGQEBAAMBAQAAAAAAAAAAAAAAAAECBAMF/8QAKBEBAAICAQMDAgcAAAAAAAAAAAECAxEhBBIxMkFRImETIzORobHw/9oADAMBAAIRAxEAPwD1ToFAoFAoFAoFAoFAoFAoFAoFAoFAoFAqNiM1ImgUCgUCgUCo2INSI5qDCu0/ti0zSIGuL28gtkQZ/iSojN6AAMw3Y7DJGTt1rlbJEfdaKzKpe793w4+Ibi6EGnXK6fAmYNUdkW3uZQ4V4o4pvBlJCsHWUR+GwEgITlTxc1usrWdTw7RhmWyNbmcoIzUTIZqQzQRzVOkbhxtR1SOJeZ3VFG5LMBsOvvWe+StfMrRG2vnbF38eH9HRue8SeYNyLBBmWRnI8qhE5iSdug9ap3TPhbt+Wt2sd4bjTiT+Qthw7pzYxe3gxdMhH4o7fzcrfmLj6d9uN+orHEzz8O8Yp+GTdm/cciuZkvL159Zuxy/e9TdpIEYDDGC1J8Nc+oCHJGTuTWSPxcu4rxH+91t1q2h0nsAgUBXkkKqoCxxYhjX2CY9NgMYA966x0ET6pTPUfC2K9ZiRQQTUIflpB16AfHb/AIVW14qtqVadpfeC07TIXkkuIvKDu0ipGCPjIdjj4LzH02zWe2ePZ0jHPu1b4l+0tSWxebTbGbUZluTZmOzBmZXKM8UhQrzLC6hjz8jKCnKXUkZz/iXme2eON8usVpHPlSF5w1xpxSTJfXw0awc+aG3bxJSuNx4wOMjbeMsBupIIrnfLip95Wivd9l593ruVaZpxLW1sbm5JDTX97/EJcHJKBgVAy2fLuTnOdqzVzZc1u2I4XnHGP6ttsdC7KIYyGlJnf6tkH5U+A+Zrdj6SPNnC2efEM5giCjAAAHQAYA/SvRisV4hwl9alCOak8EOJqGrxRKWeRUUerEAf7/auU5ax5WiszwoTti76ekaSjM88YODgyNy5/LEuZHH9qj6hWG2fv/T5aa4Zj1NP9X72/FXFLmDQdLmkhJwb26QQWcfwZQeVCB1BkaZvhUanX5k6/taJiJ+mHdcPfZ2xSML3inWp9SnzzGwtZXgtRt+FpfLK+P6ItQMdSOue3UY8XFeP5XmtrTy2A4b4b00iHTtO0u2tYEbMQihRUDb87OOQllYZclwzlhuz5rHWb576j92jVcde5dfD3ZBDHhpSZ3Hodoxjphepx9RIxsAtepj6CkTu0sN83d44Z5BbBQAAFA6AAAD2Ar0q8cRDLz8vrip3KNFNJTUjQrtZ+0OMAvljtJ0FpLJCCih3lMbmNypO6gFScBD5d/WvL77Wbe2tVI6NrnHfFx+7QHSbNyALy8LLIEPXw0bLE9COVY/kaTER6pTE74hbPAfcP4c0h1u9XuZNd1EEMRcMWiD7HK24O+GGQXOfjms+TqYrxTheMVvdetjxndXKrbadaC3gUcqeGioqKNhuoCLt6AZ96y6vkdvorzLLOG+wPmYS3krSudygJI9mc7n2GK3Yui3zdnvn36Vr6ToMMACxRpGAMeVQDj5nqf1Jr0qYq08MU2tPl2IFdlU0CgUCg8pe9po02j8TSStFy2l3MLu3cgGNiyxmcE4xtIjsyEAqrEjyDNebb6Gn1NmYu1PUtRuYrayi5YJbVOYxL5EY8pLGTHlXlJGFOcD1rDeL5J1DTTtrG1scG93KKMiS6kNzJ15ckRg/PfLfqR7VoxdDr1OV+pmfC3rHS44lCIioo6KoCj/A/evUrSK+GOZmXJC1flCcVOkcpokoFAoFBi3H3ZjYapD/AOe8tYbqEMHCSrzBWByCp2KnIzsd/XoMcrUiVotMO10PhyC2jWKGJIY1AVVjUKMAYHTrgUrjiE923Z4rqomgUCgUCgUCgUEUE1AVIUCgUCgUCgUCgUCgUCgUCgUCgUCgUH//2Q==">
            <a:hlinkClick r:id="rId4"/>
          </p:cNvPr>
          <p:cNvSpPr>
            <a:spLocks noChangeAspect="1" noChangeArrowheads="1"/>
          </p:cNvSpPr>
          <p:nvPr/>
        </p:nvSpPr>
        <p:spPr bwMode="auto">
          <a:xfrm>
            <a:off x="0" y="-428625"/>
            <a:ext cx="819150" cy="8191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56" name="AutoShape 20" descr="data:image/jpeg;base64,/9j/4AAQSkZJRgABAQAAAQABAAD/4QBgRXhpZgAASUkqAAgAAAACADEBAgAHAAAAJgAAAGmHBAABAAAALgAAAAAAAABQaWNhc2EAAAMAAJAHAAQAAAAwMjIwAqAEAAEAAABWAAAAA6AEAAEAAABWAAAAAAAAAP/bAIQAAwICCAgICAgKCAgICAgICAgHCAgICAcICAgICAgIBwsIBwgHCAoJCAgICAgICggJBwgJCQkICAsNCggMBwgVCAEDBAQGBQYIBgYKDQwMDQwMDQ0MDQwNDQwNDQwMDQ0MDA0NDQwMDg0MDQ0MDA0IDA0NDQwNDA0MDQwNDAwMCAwM/8AAEQgAVgBWAwERAAIRAQMRAf/EAB0AAQACAgMBAQAAAAAAAAAAAAABBwYIBAUJAwL/xAA1EAACAQMCAwYDBgcBAAAAAAABAgMABBEFIQYSMQcIEyJBcVFhYgkkMnKBsSM0Y4KRofAU/8QAGQEBAAMBAQAAAAAAAAAAAAAAAAECBAMF/8QAKBEBAAICAQMDAgcAAAAAAAAAAAECAxEhBBIxMkFRImETIzORobHw/9oADAMBAAIRAxEAPwD1ToFAoFAoFAoFAoFAoFAoFAoFAoFAoFAqNiM1ImgUCgUCgUCo2INSI5qDCu0/ti0zSIGuL28gtkQZ/iSojN6AAMw3Y7DJGTt1rlbJEfdaKzKpe793w4+Ibi6EGnXK6fAmYNUdkW3uZQ4V4o4pvBlJCsHWUR+GwEgITlTxc1usrWdTw7RhmWyNbmcoIzUTIZqQzQRzVOkbhxtR1SOJeZ3VFG5LMBsOvvWe+StfMrRG2vnbF38eH9HRue8SeYNyLBBmWRnI8qhE5iSdug9ap3TPhbt+Wt2sd4bjTiT+Qthw7pzYxe3gxdMhH4o7fzcrfmLj6d9uN+orHEzz8O8Yp+GTdm/cciuZkvL159Zuxy/e9TdpIEYDDGC1J8Nc+oCHJGTuTWSPxcu4rxH+91t1q2h0nsAgUBXkkKqoCxxYhjX2CY9NgMYA966x0ET6pTPUfC2K9ZiRQQTUIflpB16AfHb/AIVW14qtqVadpfeC07TIXkkuIvKDu0ipGCPjIdjj4LzH02zWe2ePZ0jHPu1b4l+0tSWxebTbGbUZluTZmOzBmZXKM8UhQrzLC6hjz8jKCnKXUkZz/iXme2eON8usVpHPlSF5w1xpxSTJfXw0awc+aG3bxJSuNx4wOMjbeMsBupIIrnfLip95Wivd9l593ruVaZpxLW1sbm5JDTX97/EJcHJKBgVAy2fLuTnOdqzVzZc1u2I4XnHGP6ttsdC7KIYyGlJnf6tkH5U+A+Zrdj6SPNnC2efEM5giCjAAAHQAYA/SvRisV4hwl9alCOak8EOJqGrxRKWeRUUerEAf7/auU5ax5WiszwoTti76ekaSjM88YODgyNy5/LEuZHH9qj6hWG2fv/T5aa4Zj1NP9X72/FXFLmDQdLmkhJwb26QQWcfwZQeVCB1BkaZvhUanX5k6/taJiJ+mHdcPfZ2xSML3inWp9SnzzGwtZXgtRt+FpfLK+P6ItQMdSOue3UY8XFeP5XmtrTy2A4b4b00iHTtO0u2tYEbMQihRUDb87OOQllYZclwzlhuz5rHWb576j92jVcde5dfD3ZBDHhpSZ3Hodoxjphepx9RIxsAtepj6CkTu0sN83d44Z5BbBQAAFA6AAAD2Ar0q8cRDLz8vrip3KNFNJTUjQrtZ+0OMAvljtJ0FpLJCCih3lMbmNypO6gFScBD5d/WvL77Wbe2tVI6NrnHfFx+7QHSbNyALy8LLIEPXw0bLE9COVY/kaTER6pTE74hbPAfcP4c0h1u9XuZNd1EEMRcMWiD7HK24O+GGQXOfjms+TqYrxTheMVvdetjxndXKrbadaC3gUcqeGioqKNhuoCLt6AZ96y6vkdvorzLLOG+wPmYS3krSudygJI9mc7n2GK3Yui3zdnvn36Vr6ToMMACxRpGAMeVQDj5nqf1Jr0qYq08MU2tPl2IFdlU0CgUCg8pe9po02j8TSStFy2l3MLu3cgGNiyxmcE4xtIjsyEAqrEjyDNebb6Gn1NmYu1PUtRuYrayi5YJbVOYxL5EY8pLGTHlXlJGFOcD1rDeL5J1DTTtrG1scG93KKMiS6kNzJ15ckRg/PfLfqR7VoxdDr1OV+pmfC3rHS44lCIioo6KoCj/A/evUrSK+GOZmXJC1flCcVOkcpokoFAoFBi3H3ZjYapD/AOe8tYbqEMHCSrzBWByCp2KnIzsd/XoMcrUiVotMO10PhyC2jWKGJIY1AVVjUKMAYHTrgUrjiE923Z4rqomgUCgUCgUCgUEUE1AVIUCgUCgUCgUCgUCgUCgUCgUCgUCgUH//2Q==">
            <a:hlinkClick r:id="rId4"/>
          </p:cNvPr>
          <p:cNvSpPr>
            <a:spLocks noChangeAspect="1" noChangeArrowheads="1"/>
          </p:cNvSpPr>
          <p:nvPr/>
        </p:nvSpPr>
        <p:spPr bwMode="auto">
          <a:xfrm>
            <a:off x="0" y="-428625"/>
            <a:ext cx="819150" cy="8191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358" name="Picture 22" descr="http://t1.gstatic.com/images?q=tbn:ANd9GcT14lUCh1w0rJCoGeylW0uniY6lVAj9sHu_nd0k7qUpthyAVJxiCA"/>
          <p:cNvPicPr>
            <a:picLocks noChangeAspect="1" noChangeArrowheads="1"/>
          </p:cNvPicPr>
          <p:nvPr/>
        </p:nvPicPr>
        <p:blipFill>
          <a:blip r:embed="rId5" cstate="print"/>
          <a:srcRect/>
          <a:stretch>
            <a:fillRect/>
          </a:stretch>
        </p:blipFill>
        <p:spPr bwMode="auto">
          <a:xfrm>
            <a:off x="3048000" y="5257800"/>
            <a:ext cx="2438400" cy="781050"/>
          </a:xfrm>
          <a:prstGeom prst="rect">
            <a:avLst/>
          </a:prstGeom>
          <a:noFill/>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 -0.00139 C 0.14722 -0.00139 0.19444 -0.00139 0.24166 -0.00139 " pathEditMode="relative" rAng="0" ptsTypes="fA">
                                      <p:cBhvr>
                                        <p:cTn id="6" dur="2000" fill="hold"/>
                                        <p:tgtEl>
                                          <p:spTgt spid="14358"/>
                                        </p:tgtEl>
                                        <p:attrNameLst>
                                          <p:attrName>ppt_x</p:attrName>
                                          <p:attrName>ppt_y</p:attrName>
                                        </p:attrNameLst>
                                      </p:cBhvr>
                                      <p:rCtr x="7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“BIG” Battle</a:t>
            </a:r>
            <a:endParaRPr lang="en-US" dirty="0"/>
          </a:p>
        </p:txBody>
      </p:sp>
      <p:sp>
        <p:nvSpPr>
          <p:cNvPr id="3" name="Content Placeholder 2"/>
          <p:cNvSpPr>
            <a:spLocks noGrp="1"/>
          </p:cNvSpPr>
          <p:nvPr>
            <p:ph idx="1"/>
          </p:nvPr>
        </p:nvSpPr>
        <p:spPr>
          <a:xfrm>
            <a:off x="457200" y="1600201"/>
            <a:ext cx="7467600" cy="3124200"/>
          </a:xfrm>
        </p:spPr>
        <p:txBody>
          <a:bodyPr>
            <a:normAutofit fontScale="92500" lnSpcReduction="20000"/>
          </a:bodyPr>
          <a:lstStyle/>
          <a:p>
            <a:pPr>
              <a:buNone/>
            </a:pPr>
            <a:r>
              <a:rPr lang="en-US" dirty="0" smtClean="0"/>
              <a:t>		</a:t>
            </a:r>
            <a:r>
              <a:rPr lang="en-US" sz="4000" dirty="0" smtClean="0"/>
              <a:t>It was Polyphemus the Cyclops. When Polyphemus reached the men he asked in his voice deeper and darker than a cavern, "WHO DARES TO ENTER MY TERRITORY?”  </a:t>
            </a:r>
            <a:endParaRPr lang="en-US" dirty="0"/>
          </a:p>
        </p:txBody>
      </p:sp>
      <p:pic>
        <p:nvPicPr>
          <p:cNvPr id="4" name="bear_growl_y.wav">
            <a:hlinkClick r:id="" action="ppaction://media"/>
          </p:cNvPr>
          <p:cNvPicPr>
            <a:picLocks noRot="1" noChangeAspect="1"/>
          </p:cNvPicPr>
          <p:nvPr>
            <a:wavAudioFile r:embed="rId1" name="bear_growl_y.wav"/>
          </p:nvPr>
        </p:nvPicPr>
        <p:blipFill>
          <a:blip r:embed="rId3" cstate="print"/>
          <a:stretch>
            <a:fillRect/>
          </a:stretch>
        </p:blipFill>
        <p:spPr>
          <a:xfrm>
            <a:off x="685800" y="6172200"/>
            <a:ext cx="304800" cy="304800"/>
          </a:xfrm>
          <a:prstGeom prst="rect">
            <a:avLst/>
          </a:prstGeom>
        </p:spPr>
      </p:pic>
      <p:pic>
        <p:nvPicPr>
          <p:cNvPr id="3074" name="Picture 2" descr="http://t2.gstatic.com/images?q=tbn:ANd9GcQpuu0g1o35euwUwulzod3fUCmlJ8W1VrzcNQ-gZVZOaZExDEZx"/>
          <p:cNvPicPr>
            <a:picLocks noChangeAspect="1" noChangeArrowheads="1"/>
          </p:cNvPicPr>
          <p:nvPr/>
        </p:nvPicPr>
        <p:blipFill>
          <a:blip r:embed="rId4" cstate="print"/>
          <a:srcRect/>
          <a:stretch>
            <a:fillRect/>
          </a:stretch>
        </p:blipFill>
        <p:spPr bwMode="auto">
          <a:xfrm>
            <a:off x="4114800" y="4343400"/>
            <a:ext cx="4495800" cy="2514600"/>
          </a:xfrm>
          <a:prstGeom prst="rect">
            <a:avLst/>
          </a:prstGeom>
          <a:noFill/>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8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Talk</a:t>
            </a:r>
            <a:endParaRPr lang="en-US" dirty="0"/>
          </a:p>
        </p:txBody>
      </p:sp>
      <p:sp>
        <p:nvSpPr>
          <p:cNvPr id="3" name="Content Placeholder 2"/>
          <p:cNvSpPr>
            <a:spLocks noGrp="1"/>
          </p:cNvSpPr>
          <p:nvPr>
            <p:ph idx="1"/>
          </p:nvPr>
        </p:nvSpPr>
        <p:spPr>
          <a:xfrm>
            <a:off x="457200" y="1600201"/>
            <a:ext cx="6858000" cy="3124199"/>
          </a:xfrm>
        </p:spPr>
        <p:txBody>
          <a:bodyPr>
            <a:normAutofit fontScale="85000" lnSpcReduction="20000"/>
          </a:bodyPr>
          <a:lstStyle/>
          <a:p>
            <a:pPr>
              <a:buNone/>
            </a:pPr>
            <a:r>
              <a:rPr lang="en-US" dirty="0" smtClean="0"/>
              <a:t>	</a:t>
            </a:r>
            <a:r>
              <a:rPr lang="en-US" sz="4000" dirty="0" smtClean="0"/>
              <a:t>“It is I Odysseus and my men and we’re here for more supplies so we live to see our beloved families once again”, said Odysseus.” Well you’ll have to get past me in 'order to do that”.</a:t>
            </a:r>
            <a:endParaRPr lang="en-US" dirty="0"/>
          </a:p>
        </p:txBody>
      </p:sp>
      <p:pic>
        <p:nvPicPr>
          <p:cNvPr id="2052" name="Picture 4" descr="http://t2.gstatic.com/images?q=tbn:ANd9GcRt9fty3UNgiZ2UuzwTn1mh0lau1FJp3o4hxeG_TvI4DixzcDs4"/>
          <p:cNvPicPr>
            <a:picLocks noChangeAspect="1" noChangeArrowheads="1"/>
          </p:cNvPicPr>
          <p:nvPr/>
        </p:nvPicPr>
        <p:blipFill>
          <a:blip r:embed="rId3" cstate="print"/>
          <a:srcRect/>
          <a:stretch>
            <a:fillRect/>
          </a:stretch>
        </p:blipFill>
        <p:spPr bwMode="auto">
          <a:xfrm>
            <a:off x="7086600" y="3733801"/>
            <a:ext cx="2057400" cy="3124200"/>
          </a:xfrm>
          <a:prstGeom prst="rect">
            <a:avLst/>
          </a:prstGeom>
          <a:noFill/>
        </p:spPr>
      </p:pic>
      <p:pic>
        <p:nvPicPr>
          <p:cNvPr id="2054" name="Picture 6" descr="http://t2.gstatic.com/images?q=tbn:ANd9GcSVbqX6npAIQdK9wuL9hF5MxoxCmC8EQ9hPddjxdXc3RvXwgiq_"/>
          <p:cNvPicPr>
            <a:picLocks noChangeAspect="1" noChangeArrowheads="1"/>
          </p:cNvPicPr>
          <p:nvPr/>
        </p:nvPicPr>
        <p:blipFill>
          <a:blip r:embed="rId4" cstate="print"/>
          <a:srcRect/>
          <a:stretch>
            <a:fillRect/>
          </a:stretch>
        </p:blipFill>
        <p:spPr bwMode="auto">
          <a:xfrm>
            <a:off x="2133600" y="4191001"/>
            <a:ext cx="3124200" cy="2667000"/>
          </a:xfrm>
          <a:prstGeom prst="rect">
            <a:avLst/>
          </a:prstGeom>
          <a:noFill/>
        </p:spPr>
      </p:pic>
      <p:pic>
        <p:nvPicPr>
          <p:cNvPr id="7" name="bear_growl_y.wav">
            <a:hlinkClick r:id="" action="ppaction://media"/>
          </p:cNvPr>
          <p:cNvPicPr>
            <a:picLocks noRot="1" noChangeAspect="1"/>
          </p:cNvPicPr>
          <p:nvPr>
            <a:wavAudioFile r:embed="rId1" name="bear_growl_y.wav"/>
          </p:nvPr>
        </p:nvPicPr>
        <p:blipFill>
          <a:blip r:embed="rId5" cstate="print"/>
          <a:stretch>
            <a:fillRect/>
          </a:stretch>
        </p:blipFill>
        <p:spPr>
          <a:xfrm>
            <a:off x="685800" y="6172200"/>
            <a:ext cx="304800" cy="304800"/>
          </a:xfrm>
          <a:prstGeom prst="rect">
            <a:avLst/>
          </a:prstGeom>
        </p:spPr>
      </p:pic>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8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 See You</a:t>
            </a:r>
            <a:endParaRPr lang="en-US" dirty="0"/>
          </a:p>
        </p:txBody>
      </p:sp>
      <p:sp>
        <p:nvSpPr>
          <p:cNvPr id="3" name="Content Placeholder 2"/>
          <p:cNvSpPr>
            <a:spLocks noGrp="1"/>
          </p:cNvSpPr>
          <p:nvPr>
            <p:ph idx="1"/>
          </p:nvPr>
        </p:nvSpPr>
        <p:spPr>
          <a:xfrm>
            <a:off x="609600" y="1219200"/>
            <a:ext cx="7467600" cy="3505200"/>
          </a:xfrm>
        </p:spPr>
        <p:txBody>
          <a:bodyPr>
            <a:normAutofit fontScale="55000" lnSpcReduction="20000"/>
          </a:bodyPr>
          <a:lstStyle/>
          <a:p>
            <a:pPr>
              <a:buNone/>
            </a:pPr>
            <a:r>
              <a:rPr lang="en-US" sz="4000" dirty="0" smtClean="0"/>
              <a:t>	Odysseus had a plan so he told his men “you go get the wine off the ship, and you help me make a spear”. When the men returned with the wine he gave it to Polyphemus, and he chugged it, instantly he past out crushing one of the sheep when he fell to the ground</a:t>
            </a:r>
            <a:r>
              <a:rPr lang="en-US" sz="4000" dirty="0" smtClean="0"/>
              <a:t>. One of the men gave Odysseus the spear and he plunged it in to the eye of Polyphemus making him blind, which gave the men a chance to get the supplies and leave the island. Polyphemus got up and walked around looking for them, but with Odysseus's smarts, they hung on to the bottom of the sheep so Polyphemus could not see or feel them. </a:t>
            </a:r>
            <a:endParaRPr lang="en-US" sz="4000" dirty="0"/>
          </a:p>
        </p:txBody>
      </p:sp>
      <p:pic>
        <p:nvPicPr>
          <p:cNvPr id="1026" name="Picture 2" descr="http://t0.gstatic.com/images?q=tbn:ANd9GcTBzchvSK-plvmnykbjRW327_tE_zshRjn3ZQ_zR0C5yHiKZ-FF"/>
          <p:cNvPicPr>
            <a:picLocks noChangeAspect="1" noChangeArrowheads="1"/>
          </p:cNvPicPr>
          <p:nvPr/>
        </p:nvPicPr>
        <p:blipFill>
          <a:blip r:embed="rId3" cstate="print"/>
          <a:srcRect/>
          <a:stretch>
            <a:fillRect/>
          </a:stretch>
        </p:blipFill>
        <p:spPr bwMode="auto">
          <a:xfrm>
            <a:off x="1371600" y="4495800"/>
            <a:ext cx="1828800" cy="2143126"/>
          </a:xfrm>
          <a:prstGeom prst="rect">
            <a:avLst/>
          </a:prstGeom>
          <a:noFill/>
        </p:spPr>
      </p:pic>
      <p:pic>
        <p:nvPicPr>
          <p:cNvPr id="1032" name="Picture 8" descr="http://t3.gstatic.com/images?q=tbn:ANd9GcSvuRZZzAra1-ShNZarY7-zY_4jd6s6pgtf0Z4aUIz4GAcw7Ty4ZA"/>
          <p:cNvPicPr>
            <a:picLocks noChangeAspect="1" noChangeArrowheads="1"/>
          </p:cNvPicPr>
          <p:nvPr/>
        </p:nvPicPr>
        <p:blipFill>
          <a:blip r:embed="rId4" cstate="print"/>
          <a:srcRect/>
          <a:stretch>
            <a:fillRect/>
          </a:stretch>
        </p:blipFill>
        <p:spPr bwMode="auto">
          <a:xfrm>
            <a:off x="4038600" y="5562600"/>
            <a:ext cx="1371600" cy="1066800"/>
          </a:xfrm>
          <a:prstGeom prst="rect">
            <a:avLst/>
          </a:prstGeom>
          <a:noFill/>
        </p:spPr>
      </p:pic>
      <p:pic>
        <p:nvPicPr>
          <p:cNvPr id="1034" name="Picture 10" descr="http://t2.gstatic.com/images?q=tbn:ANd9GcQP1gspcjr-PVxBqYoWOenGlPbO1DKuAsuyoTKiR0dpXDqCrG-i"/>
          <p:cNvPicPr>
            <a:picLocks noChangeAspect="1" noChangeArrowheads="1"/>
          </p:cNvPicPr>
          <p:nvPr/>
        </p:nvPicPr>
        <p:blipFill>
          <a:blip r:embed="rId5" cstate="print"/>
          <a:srcRect/>
          <a:stretch>
            <a:fillRect/>
          </a:stretch>
        </p:blipFill>
        <p:spPr bwMode="auto">
          <a:xfrm>
            <a:off x="6477000" y="4067175"/>
            <a:ext cx="2667000" cy="2790825"/>
          </a:xfrm>
          <a:prstGeom prst="rect">
            <a:avLst/>
          </a:prstGeom>
          <a:noFill/>
        </p:spPr>
      </p:pic>
      <p:pic>
        <p:nvPicPr>
          <p:cNvPr id="9" name="bear_growl_y.wav">
            <a:hlinkClick r:id="" action="ppaction://media"/>
          </p:cNvPr>
          <p:cNvPicPr>
            <a:picLocks noRot="1" noChangeAspect="1"/>
          </p:cNvPicPr>
          <p:nvPr>
            <a:wavAudioFile r:embed="rId1" name="bear_growl_y.wav"/>
          </p:nvPr>
        </p:nvPicPr>
        <p:blipFill>
          <a:blip r:embed="rId6" cstate="print"/>
          <a:stretch>
            <a:fillRect/>
          </a:stretch>
        </p:blipFill>
        <p:spPr>
          <a:xfrm>
            <a:off x="685800" y="6172200"/>
            <a:ext cx="304800" cy="30480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33333E-6 2.46879E-6 L 0.25 2.46879E-6 " pathEditMode="relative" rAng="0" ptsTypes="AA">
                                      <p:cBhvr>
                                        <p:cTn id="6" dur="2000" fill="hold"/>
                                        <p:tgtEl>
                                          <p:spTgt spid="1026"/>
                                        </p:tgtEl>
                                        <p:attrNameLst>
                                          <p:attrName>ppt_x</p:attrName>
                                          <p:attrName>ppt_y</p:attrName>
                                        </p:attrNameLst>
                                      </p:cBhvr>
                                      <p:rCtr x="125" y="0"/>
                                    </p:animMotion>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5400000">
                                      <p:cBhvr>
                                        <p:cTn id="10" dur="2000" fill="hold"/>
                                        <p:tgtEl>
                                          <p:spTgt spid="1026"/>
                                        </p:tgtEl>
                                        <p:attrNameLst>
                                          <p:attrName>r</p:attrName>
                                        </p:attrNameLst>
                                      </p:cBhvr>
                                    </p:animRot>
                                  </p:childTnLst>
                                </p:cTn>
                              </p:par>
                              <p:par>
                                <p:cTn id="11" presetID="1" presetClass="mediacall" presetSubtype="0" fill="hold" nodeType="withEffect">
                                  <p:stCondLst>
                                    <p:cond delay="0"/>
                                  </p:stCondLst>
                                  <p:childTnLst>
                                    <p:cmd type="call" cmd="playFrom(0.0)">
                                      <p:cBhvr>
                                        <p:cTn id="12" dur="4680" fill="hold"/>
                                        <p:tgtEl>
                                          <p:spTgt spid="9"/>
                                        </p:tgtEl>
                                      </p:cBhvr>
                                    </p:cmd>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2000"/>
                                        <p:tgtEl>
                                          <p:spTgt spid="1032"/>
                                        </p:tgtEl>
                                      </p:cBhvr>
                                    </p:animEffect>
                                    <p:set>
                                      <p:cBhvr>
                                        <p:cTn id="17" dur="1" fill="hold">
                                          <p:stCondLst>
                                            <p:cond delay="1999"/>
                                          </p:stCondLst>
                                        </p:cTn>
                                        <p:tgtEl>
                                          <p:spTgt spid="10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		   Sailing Home</a:t>
            </a:r>
            <a:endParaRPr lang="en-US" sz="4000" dirty="0"/>
          </a:p>
        </p:txBody>
      </p:sp>
      <p:sp>
        <p:nvSpPr>
          <p:cNvPr id="3" name="Content Placeholder 2"/>
          <p:cNvSpPr>
            <a:spLocks noGrp="1"/>
          </p:cNvSpPr>
          <p:nvPr>
            <p:ph idx="1"/>
          </p:nvPr>
        </p:nvSpPr>
        <p:spPr>
          <a:xfrm>
            <a:off x="533400" y="1295400"/>
            <a:ext cx="7467600" cy="2819400"/>
          </a:xfrm>
        </p:spPr>
        <p:txBody>
          <a:bodyPr>
            <a:normAutofit fontScale="92500" lnSpcReduction="20000"/>
          </a:bodyPr>
          <a:lstStyle/>
          <a:p>
            <a:pPr>
              <a:buNone/>
            </a:pPr>
            <a:r>
              <a:rPr lang="en-US" dirty="0" smtClean="0"/>
              <a:t>	</a:t>
            </a:r>
            <a:r>
              <a:rPr lang="en-US" sz="4000" dirty="0" smtClean="0"/>
              <a:t>When Odysseus and his men got back on the ship with all the supplies they sailed back home to Ithaca and got off the ship and seen their beautiful wife and children once again.</a:t>
            </a:r>
            <a:endParaRPr lang="en-US" dirty="0"/>
          </a:p>
        </p:txBody>
      </p:sp>
      <p:pic>
        <p:nvPicPr>
          <p:cNvPr id="4" name="Picture 4" descr="http://t2.gstatic.com/images?q=tbn:ANd9GcTSZXwAOwb8RKdWozuU-syZElwyCYDr-LRH4UDc6Izwrk3Ny194Yg"/>
          <p:cNvPicPr>
            <a:picLocks noChangeAspect="1" noChangeArrowheads="1"/>
          </p:cNvPicPr>
          <p:nvPr/>
        </p:nvPicPr>
        <p:blipFill>
          <a:blip r:embed="rId2" cstate="print"/>
          <a:srcRect/>
          <a:stretch>
            <a:fillRect/>
          </a:stretch>
        </p:blipFill>
        <p:spPr bwMode="auto">
          <a:xfrm>
            <a:off x="304800" y="4114800"/>
            <a:ext cx="3200400" cy="2133600"/>
          </a:xfrm>
          <a:prstGeom prst="rect">
            <a:avLst/>
          </a:prstGeom>
          <a:noFill/>
        </p:spPr>
      </p:pic>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22275 0.15561 C -0.21528 0.1526 -0.21233 0.14613 -0.20626 0.14035 C -0.1981 0.13249 -0.20174 0.13942 -0.1948 0.13179 C -0.18924 0.12578 -0.18716 0.12162 -0.18004 0.11861 C -0.16181 0.1022 -0.14792 0.11307 -0.12101 0.11422 C -0.11389 0.11676 -0.10886 0.12093 -0.10139 0.12301 C -0.09167 0.12948 -0.08369 0.13364 -0.07344 0.13827 C -0.06615 0.14174 -0.05799 0.14174 -0.05053 0.14474 C -0.04063 0.15353 -0.01858 0.16416 -0.00624 0.16671 C 0.02639 0.18081 0.0066 0.17318 0.07396 0.1711 C 0.08837 0.16809 0.09844 0.16116 0.11181 0.15353 C 0.11476 0.15191 0.11876 0.15098 0.12153 0.14913 C 0.12952 0.14382 0.13577 0.13919 0.14445 0.13596 C 0.15035 0.1311 0.15573 0.12763 0.16251 0.12509 C 0.17362 0.11075 0.19688 0.1052 0.21181 0.10104 C 0.2231 0.10382 0.23056 0.10937 0.24132 0.11422 C 0.25782 0.13087 0.28889 0.13619 0.30851 0.14035 C 0.31441 0.14312 0.31945 0.14428 0.32483 0.14913 C 0.3566 0.14844 0.3882 0.14844 0.41997 0.14705 C 0.43108 0.14659 0.44046 0.13711 0.45105 0.13387 C 0.47778 0.1126 0.4441 0.13804 0.4658 0.12509 C 0.48594 0.11307 0.46494 0.12231 0.479 0.11653 C 0.49167 0.10497 0.50678 0.09434 0.52153 0.08809 C 0.53108 0.07977 0.53403 0.07561 0.54445 0.07283 C 0.56459 0.05526 0.57674 0.06705 0.60851 0.06844 C 0.62223 0.07283 0.60747 0.06752 0.62153 0.07492 C 0.62483 0.07653 0.63143 0.07931 0.63143 0.07931 C 0.63959 0.08648 0.6448 0.09156 0.65435 0.09457 C 0.66563 0.1022 0.67483 0.11468 0.68716 0.11861 C 0.6981 0.12833 0.70053 0.12809 0.71337 0.13179 C 0.71771 0.13295 0.72657 0.13596 0.72657 0.13596 C 0.74289 0.13526 0.75938 0.13503 0.7757 0.13387 C 0.78143 0.13341 0.79202 0.1274 0.79202 0.1274 C 0.79705 0.117 0.8033 0.11283 0.81181 0.10983 C 0.81285 0.10775 0.8132 0.10451 0.81494 0.10335 C 0.81893 0.10058 0.82813 0.09896 0.82813 0.09896 C 0.83872 0.09179 0.84983 0.08671 0.86094 0.08139 C 0.86858 0.08208 0.87622 0.08208 0.88386 0.0837 C 0.89549 0.08601 0.90556 0.09549 0.91667 0.09896 C 0.94202 0.12393 0.98455 0.11977 1.01181 0.1207 C 1.01876 0.12324 1.01598 0.12301 1.01997 0.12301 " pathEditMode="relative" ptsTypes="ffffffffffffffffffffffffffffffffffffffffA">
                                      <p:cBhvr>
                                        <p:cTn id="6" dur="5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nic">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255</TotalTime>
  <Words>12</Words>
  <Application>Microsoft Office PowerPoint</Application>
  <PresentationFormat>On-screen Show (4:3)</PresentationFormat>
  <Paragraphs>17</Paragraphs>
  <Slides>7</Slides>
  <Notes>1</Notes>
  <HiddenSlides>0</HiddenSlides>
  <MMClips>3</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Technic</vt:lpstr>
      <vt:lpstr>Odysseus vs. Polyphemus</vt:lpstr>
      <vt:lpstr>   Sailing</vt:lpstr>
      <vt:lpstr>   Land Ho!</vt:lpstr>
      <vt:lpstr>  The “BIG” Battle</vt:lpstr>
      <vt:lpstr>   The Talk</vt:lpstr>
      <vt:lpstr>   I See You</vt:lpstr>
      <vt:lpstr>     Sailing Home</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Odysse</dc:title>
  <dc:creator>Cortland City School District</dc:creator>
  <cp:lastModifiedBy>Cortland City School District</cp:lastModifiedBy>
  <cp:revision>55</cp:revision>
  <dcterms:created xsi:type="dcterms:W3CDTF">2013-04-09T16:53:56Z</dcterms:created>
  <dcterms:modified xsi:type="dcterms:W3CDTF">2013-04-15T17:15:32Z</dcterms:modified>
</cp:coreProperties>
</file>