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>
        <p:scale>
          <a:sx n="69" d="100"/>
          <a:sy n="69" d="100"/>
        </p:scale>
        <p:origin x="55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4233-DF7B-4D34-A386-0D24184DED6D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F249-8231-4F9D-B8FC-79C2BF1F7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148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4233-DF7B-4D34-A386-0D24184DED6D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F249-8231-4F9D-B8FC-79C2BF1F7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177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4233-DF7B-4D34-A386-0D24184DED6D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F249-8231-4F9D-B8FC-79C2BF1F7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91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4233-DF7B-4D34-A386-0D24184DED6D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F249-8231-4F9D-B8FC-79C2BF1F7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803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4233-DF7B-4D34-A386-0D24184DED6D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F249-8231-4F9D-B8FC-79C2BF1F7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982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4233-DF7B-4D34-A386-0D24184DED6D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F249-8231-4F9D-B8FC-79C2BF1F7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187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4233-DF7B-4D34-A386-0D24184DED6D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F249-8231-4F9D-B8FC-79C2BF1F7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67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4233-DF7B-4D34-A386-0D24184DED6D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F249-8231-4F9D-B8FC-79C2BF1F7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632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4233-DF7B-4D34-A386-0D24184DED6D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F249-8231-4F9D-B8FC-79C2BF1F7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584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4233-DF7B-4D34-A386-0D24184DED6D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F249-8231-4F9D-B8FC-79C2BF1F7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920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4233-DF7B-4D34-A386-0D24184DED6D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2F249-8231-4F9D-B8FC-79C2BF1F7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221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D4233-DF7B-4D34-A386-0D24184DED6D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2F249-8231-4F9D-B8FC-79C2BF1F7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573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Opposite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smtClean="0">
                <a:latin typeface="Algerian" panose="04020705040A02060702" pitchFamily="82" charset="0"/>
              </a:rPr>
              <a:t>Vincent</a:t>
            </a:r>
            <a:endParaRPr lang="en-US" dirty="0" smtClean="0"/>
          </a:p>
          <a:p>
            <a:r>
              <a:rPr lang="en-US" sz="3600" dirty="0" smtClean="0"/>
              <a:t>Section .1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553318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Part.5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Equivalent means similar or the same.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                            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=</a:t>
            </a:r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5237018" y="400129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6511636" y="400129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610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80163" y="872836"/>
            <a:ext cx="3498273" cy="4516582"/>
          </a:xfrm>
        </p:spPr>
        <p:txBody>
          <a:bodyPr/>
          <a:lstStyle/>
          <a:p>
            <a:r>
              <a:rPr lang="en-US" dirty="0" smtClean="0"/>
              <a:t>Thank You boys and girls!!!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031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.1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 opposite is the exact difference to anything, but in math + is opposite of -. A example is            </a:t>
            </a:r>
            <a:r>
              <a:rPr lang="en-US" sz="1100" dirty="0" smtClean="0"/>
              <a:t>-7</a:t>
            </a:r>
            <a:r>
              <a:rPr lang="en-US" dirty="0" smtClean="0"/>
              <a:t>         </a:t>
            </a:r>
            <a:r>
              <a:rPr lang="en-US" sz="1100" dirty="0" smtClean="0"/>
              <a:t>o                     7       </a:t>
            </a:r>
            <a:r>
              <a:rPr lang="en-US" sz="2400" dirty="0" smtClean="0"/>
              <a:t> .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4357352" y="2582214"/>
            <a:ext cx="1738648" cy="257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468969" y="2524259"/>
            <a:ext cx="0" cy="2189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992969" y="2472744"/>
            <a:ext cx="0" cy="1931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1593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Elevation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Section.2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2937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PART.2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802" y="1513697"/>
            <a:ext cx="10018690" cy="421053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Elevation means to gain height. A example is.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     230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        0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                                                          -270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8152327" y="2434107"/>
            <a:ext cx="0" cy="34000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486400" y="4288665"/>
            <a:ext cx="2665927" cy="128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reeform 11"/>
          <p:cNvSpPr/>
          <p:nvPr/>
        </p:nvSpPr>
        <p:spPr>
          <a:xfrm>
            <a:off x="3290553" y="3503053"/>
            <a:ext cx="186744" cy="115910"/>
          </a:xfrm>
          <a:custGeom>
            <a:avLst/>
            <a:gdLst>
              <a:gd name="connsiteX0" fmla="*/ 837304 w 837304"/>
              <a:gd name="connsiteY0" fmla="*/ 1359623 h 1359623"/>
              <a:gd name="connsiteX1" fmla="*/ 77450 w 837304"/>
              <a:gd name="connsiteY1" fmla="*/ 123252 h 1359623"/>
              <a:gd name="connsiteX2" fmla="*/ 64571 w 837304"/>
              <a:gd name="connsiteY2" fmla="*/ 110373 h 1359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7304" h="1359623">
                <a:moveTo>
                  <a:pt x="837304" y="1359623"/>
                </a:moveTo>
                <a:lnTo>
                  <a:pt x="77450" y="123252"/>
                </a:lnTo>
                <a:cubicBezTo>
                  <a:pt x="-51339" y="-84956"/>
                  <a:pt x="6616" y="12708"/>
                  <a:pt x="64571" y="11037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c 12"/>
          <p:cNvSpPr/>
          <p:nvPr/>
        </p:nvSpPr>
        <p:spPr>
          <a:xfrm rot="18644274">
            <a:off x="2574929" y="3409157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3461368" y="3618963"/>
            <a:ext cx="948121" cy="8921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2213642" y="3503053"/>
            <a:ext cx="515159" cy="10080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182969" y="4511148"/>
            <a:ext cx="22602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213642" y="4536906"/>
            <a:ext cx="0" cy="10911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4409489" y="4536906"/>
            <a:ext cx="1868" cy="11873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2207965" y="5598136"/>
            <a:ext cx="2232198" cy="299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093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Explain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smtClean="0"/>
              <a:t>Section.3</a:t>
            </a:r>
            <a:endParaRPr lang="en-US" sz="3600"/>
          </a:p>
        </p:txBody>
      </p:sp>
    </p:spTree>
    <p:extLst>
      <p:ext uri="{BB962C8B-B14F-4D97-AF65-F5344CB8AC3E}">
        <p14:creationId xmlns:p14="http://schemas.microsoft.com/office/powerpoint/2010/main" val="3095390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92825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Part.3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590" y="1061823"/>
            <a:ext cx="11353799" cy="4837560"/>
          </a:xfrm>
          <a:ln>
            <a:solidFill>
              <a:schemeClr val="bg1"/>
            </a:solidFill>
          </a:ln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3400" dirty="0" smtClean="0"/>
              <a:t>Explain means to tell someone the meaning or to describe.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        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en-US" sz="2400" dirty="0" smtClean="0"/>
              <a:t>                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                                                                                                                                    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                                                                                                                                   Beep! is the meaning of </a:t>
            </a:r>
            <a:r>
              <a:rPr lang="en-US" sz="2400" dirty="0" err="1" smtClean="0"/>
              <a:t>jaang</a:t>
            </a:r>
            <a:r>
              <a:rPr lang="en-US" sz="2400" dirty="0" smtClean="0"/>
              <a:t>!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                                                                                                                       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     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                                                                                        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                                                                                                                   </a:t>
            </a:r>
            <a:endParaRPr lang="en-US" sz="24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5278582" y="3325091"/>
            <a:ext cx="0" cy="10252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278582" y="4364182"/>
            <a:ext cx="7481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6026727" y="3325091"/>
            <a:ext cx="0" cy="10252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 flipV="1">
            <a:off x="5278582" y="3325091"/>
            <a:ext cx="41563" cy="138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278582" y="3325091"/>
            <a:ext cx="7481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lowchart: Connector 21"/>
          <p:cNvSpPr/>
          <p:nvPr/>
        </p:nvSpPr>
        <p:spPr>
          <a:xfrm>
            <a:off x="5541818" y="3390549"/>
            <a:ext cx="221672" cy="18010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417127" y="4003964"/>
            <a:ext cx="512618" cy="1043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6428509" y="3325091"/>
            <a:ext cx="471055" cy="5126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04673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Perseverance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99020"/>
            <a:ext cx="9144000" cy="16557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Section.4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00558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Part.4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Perseverance is to never give up.</a:t>
            </a:r>
            <a:endParaRPr lang="en-US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6746" y="2628900"/>
            <a:ext cx="5548004" cy="3106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523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Equivalent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Section.5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925620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116</Words>
  <Application>Microsoft Office PowerPoint</Application>
  <PresentationFormat>Widescreen</PresentationFormat>
  <Paragraphs>49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Algerian</vt:lpstr>
      <vt:lpstr>Arial</vt:lpstr>
      <vt:lpstr>Calibri</vt:lpstr>
      <vt:lpstr>Calibri Light</vt:lpstr>
      <vt:lpstr>Office Theme</vt:lpstr>
      <vt:lpstr>Opposite</vt:lpstr>
      <vt:lpstr>PART .1</vt:lpstr>
      <vt:lpstr>Elevation</vt:lpstr>
      <vt:lpstr>PART.2</vt:lpstr>
      <vt:lpstr>Explain </vt:lpstr>
      <vt:lpstr>Part.3</vt:lpstr>
      <vt:lpstr>Perseverance</vt:lpstr>
      <vt:lpstr>Part.4</vt:lpstr>
      <vt:lpstr>Equivalent</vt:lpstr>
      <vt:lpstr>Part.5</vt:lpstr>
      <vt:lpstr>Thank You boys and girls!!!</vt:lpstr>
    </vt:vector>
  </TitlesOfParts>
  <Company>Cortland City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Opposite</dc:title>
  <dc:creator>Beyer,Vincent</dc:creator>
  <cp:lastModifiedBy>Beyer,Vincent</cp:lastModifiedBy>
  <cp:revision>13</cp:revision>
  <dcterms:created xsi:type="dcterms:W3CDTF">2016-01-13T15:55:10Z</dcterms:created>
  <dcterms:modified xsi:type="dcterms:W3CDTF">2016-01-14T16:29:36Z</dcterms:modified>
</cp:coreProperties>
</file>