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5" autoAdjust="0"/>
    <p:restoredTop sz="92231" autoAdjust="0"/>
  </p:normalViewPr>
  <p:slideViewPr>
    <p:cSldViewPr>
      <p:cViewPr varScale="1">
        <p:scale>
          <a:sx n="51" d="100"/>
          <a:sy n="51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C125A3-00B6-44B8-AB0D-5763695231D5}" type="datetimeFigureOut">
              <a:rPr lang="en-US" smtClean="0"/>
              <a:pPr/>
              <a:t>1/27/2012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E20D2FB-EEBC-48F1-9BA6-BB0963BE9D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animatedgif.net/cartoons/sword_man_e0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hyperlink" Target="http://www.animatedgif.net/cartoons/apinksax_e0.gif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12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ll%20Users\Documents\My%20Music\Sample%20Music\Beethoven's%20Symphony%20No.%209%20(Scherzo).wma" TargetMode="External"/><Relationship Id="rId6" Type="http://schemas.openxmlformats.org/officeDocument/2006/relationships/image" Target="../media/image8.jpeg"/><Relationship Id="rId11" Type="http://schemas.openxmlformats.org/officeDocument/2006/relationships/hyperlink" Target="http://www.animatedgif.net/cartoons/calvin_e0.gif" TargetMode="External"/><Relationship Id="rId5" Type="http://schemas.openxmlformats.org/officeDocument/2006/relationships/image" Target="../media/image7.gif"/><Relationship Id="rId10" Type="http://schemas.openxmlformats.org/officeDocument/2006/relationships/image" Target="../media/image11.gif"/><Relationship Id="rId4" Type="http://schemas.openxmlformats.org/officeDocument/2006/relationships/hyperlink" Target="http://www.animatedgif.net/cartoons/mmdanc_e0.gif" TargetMode="External"/><Relationship Id="rId9" Type="http://schemas.openxmlformats.org/officeDocument/2006/relationships/hyperlink" Target="http://www.animatedgif.net/cartoons/cinderella_e0.gif" TargetMode="External"/><Relationship Id="rId1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hyperlink" Target="http://www.animatedgif.net/cartoons/cjwiz3ani_e0.gi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PROMETHEUS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3733800"/>
            <a:ext cx="9144000" cy="609600"/>
          </a:xfrm>
        </p:spPr>
        <p:txBody>
          <a:bodyPr/>
          <a:lstStyle/>
          <a:p>
            <a:r>
              <a:rPr lang="en-US" dirty="0" smtClean="0"/>
              <a:t>The Digital Storytelling</a:t>
            </a:r>
            <a:endParaRPr lang="en-US" dirty="0"/>
          </a:p>
        </p:txBody>
      </p:sp>
      <p:pic>
        <p:nvPicPr>
          <p:cNvPr id="4098" name="Picture 2" descr="animated 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04800" y="1143000"/>
            <a:ext cx="2743200" cy="2581837"/>
          </a:xfrm>
          <a:prstGeom prst="rect">
            <a:avLst/>
          </a:prstGeom>
          <a:noFill/>
        </p:spPr>
      </p:pic>
      <p:pic>
        <p:nvPicPr>
          <p:cNvPr id="8196" name="Picture 4" descr="animated 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143000"/>
            <a:ext cx="2666998" cy="2667000"/>
          </a:xfrm>
          <a:prstGeom prst="rect">
            <a:avLst/>
          </a:prstGeom>
          <a:noFill/>
        </p:spPr>
      </p:pic>
      <p:pic>
        <p:nvPicPr>
          <p:cNvPr id="8205" name="Picture 13" descr="http://i39.tinypic.com/6tffd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781890"/>
            <a:ext cx="2590800" cy="2076110"/>
          </a:xfrm>
          <a:prstGeom prst="rect">
            <a:avLst/>
          </a:prstGeom>
          <a:noFill/>
        </p:spPr>
      </p:pic>
      <p:pic>
        <p:nvPicPr>
          <p:cNvPr id="4" name="Picture 4" descr="http://img465.imageshack.us/img465/7127/sticks1uw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495800"/>
            <a:ext cx="2361629" cy="14001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57200" y="3733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green stick is </a:t>
            </a:r>
            <a:r>
              <a:rPr lang="en-US" dirty="0" smtClean="0"/>
              <a:t>P</a:t>
            </a:r>
            <a:r>
              <a:rPr lang="en-US" dirty="0" smtClean="0"/>
              <a:t>rometheus.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4038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is Prometheus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429000" y="3733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 Purple= Prometheus</a:t>
            </a:r>
            <a:endParaRPr lang="en-US" dirty="0"/>
          </a:p>
        </p:txBody>
      </p:sp>
      <p:pic>
        <p:nvPicPr>
          <p:cNvPr id="8204" name="Picture 12" descr="http://i3.glitter-graphics.org/pub/1366/1366933y7sdfs94qg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4495800"/>
            <a:ext cx="1905000" cy="1542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" dirty="0" smtClean="0"/>
              <a:t>dcdcdc</a:t>
            </a:r>
            <a:endParaRPr lang="en-US" sz="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Prometheus was a titan. One day, he made tiny people out of clay. Zeus turned them real, creating man kind.</a:t>
            </a:r>
            <a:endParaRPr lang="en-US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Athena taught him many skills. Including healing, music, mathematics, and medicine. But Prometheus taught the humans what he had learned.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7620000" y="0"/>
            <a:ext cx="8183880" cy="1051560"/>
          </a:xfrm>
        </p:spPr>
        <p:txBody>
          <a:bodyPr>
            <a:normAutofit/>
          </a:bodyPr>
          <a:lstStyle/>
          <a:p>
            <a:r>
              <a:rPr lang="en-US" sz="200" dirty="0" smtClean="0"/>
              <a:t>s</a:t>
            </a:r>
            <a:endParaRPr lang="en-US" sz="200" dirty="0"/>
          </a:p>
        </p:txBody>
      </p:sp>
      <p:pic>
        <p:nvPicPr>
          <p:cNvPr id="2050" name="Picture 2" descr="http://www.animatedgif.net/cartoons/mario_e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352800"/>
            <a:ext cx="2209800" cy="2607564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55320" y="6827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2" name="Picture 4" descr="animated 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6096000"/>
            <a:ext cx="761998" cy="762000"/>
          </a:xfrm>
          <a:prstGeom prst="rect">
            <a:avLst/>
          </a:prstGeom>
          <a:noFill/>
        </p:spPr>
      </p:pic>
      <p:pic>
        <p:nvPicPr>
          <p:cNvPr id="2053" name="Picture 5" descr="C:\Documents and Settings\610330841\Local Settings\Temporary Internet Files\Content.IE5\DSIBK3VP\MP910221035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810000" y="3352800"/>
            <a:ext cx="1445104" cy="2173181"/>
          </a:xfrm>
          <a:prstGeom prst="rect">
            <a:avLst/>
          </a:prstGeom>
          <a:noFill/>
        </p:spPr>
      </p:pic>
      <p:sp>
        <p:nvSpPr>
          <p:cNvPr id="9" name="Down Arrow 8"/>
          <p:cNvSpPr/>
          <p:nvPr/>
        </p:nvSpPr>
        <p:spPr>
          <a:xfrm rot="4724342">
            <a:off x="5446606" y="3457232"/>
            <a:ext cx="838200" cy="762000"/>
          </a:xfrm>
          <a:prstGeom prst="downArrow">
            <a:avLst>
              <a:gd name="adj1" fmla="val 35435"/>
              <a:gd name="adj2" fmla="val 44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48400" y="3200400"/>
            <a:ext cx="1600200" cy="838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Prometheus</a:t>
            </a:r>
            <a:endParaRPr lang="en-US" dirty="0"/>
          </a:p>
        </p:txBody>
      </p:sp>
      <p:pic>
        <p:nvPicPr>
          <p:cNvPr id="2055" name="Picture 7" descr="http://www.animatedgif.net/cartoons/A_5odie_e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5905500"/>
            <a:ext cx="685800" cy="952500"/>
          </a:xfrm>
          <a:prstGeom prst="rect">
            <a:avLst/>
          </a:prstGeom>
          <a:noFill/>
        </p:spPr>
      </p:pic>
      <p:pic>
        <p:nvPicPr>
          <p:cNvPr id="13" name="Beethoven's Symphony No. 9 (Scherzo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85800" y="3276600"/>
            <a:ext cx="304800" cy="304800"/>
          </a:xfrm>
          <a:prstGeom prst="rect">
            <a:avLst/>
          </a:prstGeom>
        </p:spPr>
      </p:pic>
      <p:pic>
        <p:nvPicPr>
          <p:cNvPr id="6148" name="Picture 4" descr="animated gif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24400" y="5490753"/>
            <a:ext cx="1219200" cy="1367247"/>
          </a:xfrm>
          <a:prstGeom prst="rect">
            <a:avLst/>
          </a:prstGeom>
          <a:noFill/>
        </p:spPr>
      </p:pic>
      <p:pic>
        <p:nvPicPr>
          <p:cNvPr id="6150" name="Picture 6" descr="animated gif">
            <a:hlinkClick r:id="rId11"/>
          </p:cNvPr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52600" y="5410200"/>
            <a:ext cx="1728716" cy="1447800"/>
          </a:xfrm>
          <a:prstGeom prst="rect">
            <a:avLst/>
          </a:prstGeom>
          <a:noFill/>
        </p:spPr>
      </p:pic>
      <p:pic>
        <p:nvPicPr>
          <p:cNvPr id="6152" name="Picture 8" descr="animated gif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72200" y="5709285"/>
            <a:ext cx="914400" cy="114871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4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610330841\Local Settings\Temporary Internet Files\Content.IE5\O1I9COCG\MC90044136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914400"/>
            <a:ext cx="2743200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-4137659" y="2590800"/>
            <a:ext cx="45719" cy="1051560"/>
          </a:xfrm>
        </p:spPr>
        <p:txBody>
          <a:bodyPr>
            <a:normAutofit/>
          </a:bodyPr>
          <a:lstStyle/>
          <a:p>
            <a:r>
              <a:rPr lang="en-US" sz="800" dirty="0" smtClean="0"/>
              <a:t>x</a:t>
            </a:r>
            <a:endParaRPr lang="en-US" sz="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57200"/>
            <a:ext cx="8183880" cy="418795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4900" dirty="0" smtClean="0"/>
              <a:t>Zeus found out and was furious. But Prometheus’s punishment was horrible. </a:t>
            </a:r>
          </a:p>
          <a:p>
            <a:pPr>
              <a:buNone/>
            </a:pPr>
            <a:endParaRPr lang="en-US" sz="4900" dirty="0" smtClean="0"/>
          </a:p>
          <a:p>
            <a:pPr>
              <a:buNone/>
            </a:pPr>
            <a:r>
              <a:rPr lang="en-US" sz="4900" dirty="0" smtClean="0"/>
              <a:t>                          </a:t>
            </a:r>
          </a:p>
          <a:p>
            <a:pPr>
              <a:buNone/>
            </a:pPr>
            <a:r>
              <a:rPr lang="en-US" sz="4900" dirty="0" smtClean="0"/>
              <a:t>                          I am Mad!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</a:t>
            </a:r>
            <a:endParaRPr lang="en-US" dirty="0"/>
          </a:p>
        </p:txBody>
      </p:sp>
      <p:pic>
        <p:nvPicPr>
          <p:cNvPr id="5122" name="Picture 2" descr="animated 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2971800"/>
            <a:ext cx="2770496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33600" y="4983480"/>
            <a:ext cx="914400" cy="10515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When Zeus was done scolding, Prometheus tricked Zeus into picking the worst parts from a bull and hiding them under a rich layer of fat.</a:t>
            </a:r>
            <a:endParaRPr lang="en-US" dirty="0"/>
          </a:p>
        </p:txBody>
      </p:sp>
      <p:sp>
        <p:nvSpPr>
          <p:cNvPr id="4" name="Snip Same Side Corner Rectangle 3"/>
          <p:cNvSpPr/>
          <p:nvPr/>
        </p:nvSpPr>
        <p:spPr>
          <a:xfrm rot="991412">
            <a:off x="5880137" y="4992503"/>
            <a:ext cx="3581400" cy="609600"/>
          </a:xfrm>
          <a:prstGeom prst="snip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3" name="Picture 1" descr="C:\Documents and Settings\610330841\Local Settings\Temporary Internet Files\Content.IE5\Q6PZW39Q\MC90043873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377528">
            <a:off x="5244535" y="4803603"/>
            <a:ext cx="1123950" cy="1498600"/>
          </a:xfrm>
          <a:prstGeom prst="rect">
            <a:avLst/>
          </a:prstGeom>
          <a:noFill/>
        </p:spPr>
      </p:pic>
      <p:sp>
        <p:nvSpPr>
          <p:cNvPr id="6" name="Snip Same Side Corner Rectangle 5"/>
          <p:cNvSpPr/>
          <p:nvPr/>
        </p:nvSpPr>
        <p:spPr>
          <a:xfrm>
            <a:off x="4267200" y="4419600"/>
            <a:ext cx="3581400" cy="609600"/>
          </a:xfrm>
          <a:prstGeom prst="snip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/>
          <p:cNvSpPr/>
          <p:nvPr/>
        </p:nvSpPr>
        <p:spPr>
          <a:xfrm rot="20152616">
            <a:off x="2101789" y="5048637"/>
            <a:ext cx="3581400" cy="609600"/>
          </a:xfrm>
          <a:prstGeom prst="snip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0" y="1447800"/>
            <a:ext cx="182880" cy="1051560"/>
          </a:xfrm>
        </p:spPr>
        <p:txBody>
          <a:bodyPr>
            <a:normAutofit/>
          </a:bodyPr>
          <a:lstStyle/>
          <a:p>
            <a:r>
              <a:rPr lang="en-US" sz="200" dirty="0" smtClean="0"/>
              <a:t>s</a:t>
            </a:r>
            <a:endParaRPr lang="en-US" sz="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Zeus found out it was a trick, he was incredibly mad. He chained Prometheus naked to a rock and had an eagle feed on his liver daily. He was immortal, so it grew back over night.</a:t>
            </a:r>
            <a:endParaRPr lang="en-US" dirty="0"/>
          </a:p>
        </p:txBody>
      </p:sp>
      <p:pic>
        <p:nvPicPr>
          <p:cNvPr id="17409" name="Picture 1" descr="C:\Documents and Settings\610330841\Local Settings\Temporary Internet Files\Content.IE5\DSIBK3VP\MC9000884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429000"/>
            <a:ext cx="1773022" cy="1257300"/>
          </a:xfrm>
          <a:prstGeom prst="rect">
            <a:avLst/>
          </a:prstGeom>
          <a:noFill/>
        </p:spPr>
      </p:pic>
      <p:pic>
        <p:nvPicPr>
          <p:cNvPr id="17410" name="Picture 2" descr="C:\Documents and Settings\610330841\Local Settings\Temporary Internet Files\Content.IE5\Q20UK7WX\MC9000487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282322">
            <a:off x="5282781" y="4347895"/>
            <a:ext cx="931754" cy="104957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happened day after day, year after year.</a:t>
            </a:r>
            <a:endParaRPr lang="en-US" dirty="0"/>
          </a:p>
        </p:txBody>
      </p:sp>
      <p:pic>
        <p:nvPicPr>
          <p:cNvPr id="19458" name="Picture 2" descr="C:\Documents and Settings\610330841\Local Settings\Temporary Internet Files\Content.IE5\DSIBK3VP\MP9004308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09800"/>
            <a:ext cx="3276600" cy="217842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Only after a decade, Zeus freed Prometheus on request of Hercules. </a:t>
            </a:r>
            <a:endParaRPr lang="en-U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195</TotalTime>
  <Words>186</Words>
  <Application>Microsoft Office PowerPoint</Application>
  <PresentationFormat>On-screen Show (4:3)</PresentationFormat>
  <Paragraphs>31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PROMETHEUS</vt:lpstr>
      <vt:lpstr>dcdcdc</vt:lpstr>
      <vt:lpstr>s</vt:lpstr>
      <vt:lpstr>x</vt:lpstr>
      <vt:lpstr>Slide 5</vt:lpstr>
      <vt:lpstr>s</vt:lpstr>
      <vt:lpstr>Slide 7</vt:lpstr>
      <vt:lpstr>Slide 8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PROMETHEUS</dc:title>
  <dc:creator>Cortland City School District</dc:creator>
  <cp:lastModifiedBy>Cortland City School District</cp:lastModifiedBy>
  <cp:revision>40</cp:revision>
  <dcterms:created xsi:type="dcterms:W3CDTF">2012-01-25T08:37:50Z</dcterms:created>
  <dcterms:modified xsi:type="dcterms:W3CDTF">2012-01-27T18:53:58Z</dcterms:modified>
</cp:coreProperties>
</file>