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E02AF-871E-4960-80AE-DE0462E68D0B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E0743-825C-4C08-9D2C-1AAA9D6449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E0743-825C-4C08-9D2C-1AAA9D6449F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5D1B7E-79E9-479D-AB2A-16AC54F641BD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4946EE8-B9FF-4FB7-BD6C-778FE5FC0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url=http://forums.smitegame.com/showthread.php?13294-Prometheus-Protector-of-Mankind&amp;rct=j&amp;frm=1&amp;q=&amp;esrc=s&amp;sa=U&amp;ei=ktEBVbGOAs21sQTe5oDgBg&amp;ved=0CBYQ9QEwAA&amp;usg=AFQjCNFazbREIk5QRGgQjQJR5j-k5EmrS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Pandora’s Box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Joshua </a:t>
            </a:r>
            <a:r>
              <a:rPr lang="en-US" dirty="0"/>
              <a:t>J</a:t>
            </a:r>
            <a:r>
              <a:rPr lang="en-US" dirty="0" smtClean="0"/>
              <a:t>ames </a:t>
            </a:r>
            <a:r>
              <a:rPr lang="en-US" dirty="0"/>
              <a:t>R</a:t>
            </a:r>
            <a:r>
              <a:rPr lang="en-US" dirty="0" smtClean="0"/>
              <a:t>yan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Zeus gave Prometheus and Epimetheus the job to create living creatures </a:t>
            </a:r>
            <a:endParaRPr lang="en-US" dirty="0"/>
          </a:p>
        </p:txBody>
      </p:sp>
      <p:pic>
        <p:nvPicPr>
          <p:cNvPr id="20482" name="Picture 2" descr="Image result for ze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514600"/>
            <a:ext cx="2590800" cy="3993555"/>
          </a:xfrm>
          <a:prstGeom prst="rect">
            <a:avLst/>
          </a:prstGeom>
          <a:noFill/>
        </p:spPr>
      </p:pic>
      <p:pic>
        <p:nvPicPr>
          <p:cNvPr id="20484" name="Picture 4" descr="https://encrypted-tbn0.gstatic.com/images?q=tbn:ANd9GcSgSshfHw6RpKPa39O3gCOntmgH0SHumWMXzz6qcNDazEcKqtfz1SwH4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442210"/>
            <a:ext cx="2645764" cy="4034790"/>
          </a:xfrm>
          <a:prstGeom prst="rect">
            <a:avLst/>
          </a:prstGeom>
          <a:noFill/>
        </p:spPr>
      </p:pic>
      <p:pic>
        <p:nvPicPr>
          <p:cNvPr id="20486" name="Picture 6" descr="http://media.newindianexpress.com/article548020.ece/alternates/w460/Promethe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429000"/>
            <a:ext cx="3124200" cy="18950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Epimetheus created all the animals</a:t>
            </a:r>
            <a:endParaRPr lang="en-US" dirty="0"/>
          </a:p>
        </p:txBody>
      </p:sp>
      <p:pic>
        <p:nvPicPr>
          <p:cNvPr id="4" name="Picture 5" descr="C:\Documents and Settings\610361650\Local Settings\Temporary Internet Files\Content.IE5\PO7FZJPR\animales del bosque 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0"/>
            <a:ext cx="9144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Prometheus </a:t>
            </a:r>
            <a:r>
              <a:rPr lang="en-US" dirty="0" smtClean="0"/>
              <a:t>create </a:t>
            </a:r>
            <a:r>
              <a:rPr lang="en-US" dirty="0" smtClean="0"/>
              <a:t>man </a:t>
            </a:r>
            <a:r>
              <a:rPr lang="en-US" dirty="0" smtClean="0"/>
              <a:t>and gives him the gift of fire </a:t>
            </a:r>
            <a:endParaRPr lang="en-US" dirty="0"/>
          </a:p>
        </p:txBody>
      </p:sp>
      <p:pic>
        <p:nvPicPr>
          <p:cNvPr id="17410" name="Picture 2" descr="C:\Documents and Settings\610361650\Local Settings\Temporary Internet Files\Content.IE5\JJYQAWXH\Fire-Icon-15174-small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352800"/>
            <a:ext cx="1627800" cy="2319615"/>
          </a:xfrm>
          <a:prstGeom prst="rect">
            <a:avLst/>
          </a:prstGeom>
          <a:noFill/>
        </p:spPr>
      </p:pic>
      <p:pic>
        <p:nvPicPr>
          <p:cNvPr id="17412" name="Picture 4" descr="C:\Documents and Settings\610361650\Local Settings\Temporary Internet Files\Content.IE5\EFAIN75U\11306258685_281a18d5c0_oc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9800"/>
            <a:ext cx="2244804" cy="4191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Zeus ties Prometheus to a cliff Zeus </a:t>
            </a:r>
            <a:r>
              <a:rPr lang="en-US" dirty="0" smtClean="0"/>
              <a:t>then creates a woman for Epmetheus.</a:t>
            </a:r>
            <a:endParaRPr lang="en-US" dirty="0"/>
          </a:p>
        </p:txBody>
      </p:sp>
      <p:pic>
        <p:nvPicPr>
          <p:cNvPr id="1026" name="Picture 2" descr="https://encrypted-tbn3.gstatic.com/images?q=tbn:ANd9GcQcyaW_8ed5ajQVndhu2Pt_jAcRT-q4Szqh5fUdotbNCM89pGwHIUi8qD1_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971800"/>
            <a:ext cx="7162800" cy="328612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Epimetheus and </a:t>
            </a:r>
            <a:r>
              <a:rPr lang="en-US" dirty="0" smtClean="0"/>
              <a:t>P</a:t>
            </a:r>
            <a:r>
              <a:rPr lang="en-US" dirty="0" smtClean="0"/>
              <a:t>andora get married and for a wedding present Zeus gives them a chest but tells them not to open it.</a:t>
            </a:r>
            <a:endParaRPr lang="en-US" dirty="0"/>
          </a:p>
        </p:txBody>
      </p:sp>
      <p:pic>
        <p:nvPicPr>
          <p:cNvPr id="16388" name="Picture 4" descr="http://myths.e2bn.org/library/1206040227/box.t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81400"/>
            <a:ext cx="4350866" cy="28860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Pandora is tempted to open the chest because there are voices telling her to open it.</a:t>
            </a:r>
            <a:endParaRPr lang="en-US" dirty="0"/>
          </a:p>
        </p:txBody>
      </p:sp>
      <p:pic>
        <p:nvPicPr>
          <p:cNvPr id="15362" name="Picture 2" descr="http://www.talesbeyondbelief.com/images/polyhymn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352800"/>
            <a:ext cx="2733675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Pandora opens the chest, releasing the bad creatures.  The creatures went out the window and people began to cry and plants began to die.</a:t>
            </a:r>
            <a:endParaRPr lang="en-US" dirty="0"/>
          </a:p>
        </p:txBody>
      </p:sp>
      <p:pic>
        <p:nvPicPr>
          <p:cNvPr id="5" name="Picture 2" descr="http://www.homedigestmag.com/custom/domain_1/image_files/6_photo_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429000"/>
            <a:ext cx="4181475" cy="235267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"/>
            <a:ext cx="64008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Pandora reopened the chest and released hope to allow the world to deal with all the unhappiness she released.</a:t>
            </a:r>
            <a:endParaRPr lang="en-US" dirty="0"/>
          </a:p>
        </p:txBody>
      </p:sp>
      <p:pic>
        <p:nvPicPr>
          <p:cNvPr id="1026" name="Picture 2" descr="https://twotwitchatale.files.wordpress.com/2013/04/pandoras-box-hope-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57400"/>
            <a:ext cx="3560218" cy="44803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134</Words>
  <Application>Microsoft Office PowerPoint</Application>
  <PresentationFormat>On-screen Show (4:3)</PresentationFormat>
  <Paragraphs>11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Pandora’s Box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Pandora’s Box</dc:title>
  <dc:creator>Cortland City School District</dc:creator>
  <cp:lastModifiedBy>Cortland City School District</cp:lastModifiedBy>
  <cp:revision>19</cp:revision>
  <dcterms:created xsi:type="dcterms:W3CDTF">2015-03-12T17:13:13Z</dcterms:created>
  <dcterms:modified xsi:type="dcterms:W3CDTF">2015-03-13T17:55:28Z</dcterms:modified>
</cp:coreProperties>
</file>