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48" d="100"/>
          <a:sy n="48" d="100"/>
        </p:scale>
        <p:origin x="-6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27DCF1-D669-4F8A-8858-2321EEDE332F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7F29D4-2880-47EE-932C-33C54EC91F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Pandora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486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C00"/>
                </a:solidFill>
              </a:rPr>
              <a:t>About a guy and a girl and a </a:t>
            </a:r>
            <a:r>
              <a:rPr lang="en-US" sz="3600" dirty="0" smtClean="0">
                <a:solidFill>
                  <a:srgbClr val="FFCC00"/>
                </a:solidFill>
              </a:rPr>
              <a:t>box</a:t>
            </a:r>
            <a:endParaRPr lang="en-US" sz="36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146 -0.56042 C -0.42865 -0.49468 -0.3434 -0.54653 -0.2842 -0.54538 C -0.22257 -0.52107 -0.16111 -0.49653 -0.1 -0.46968 C -0.05677 -0.47269 -0.01372 -0.4757 0.02951 -0.47871 C 0.04462 -0.47987 0.075 -0.48172 0.075 -0.48172 C 0.14097 -0.49214 0.2066 -0.4801 0.27274 -0.4757 C 0.28264 -0.47362 0.29236 -0.46991 0.30226 -0.46968 C 0.33785 -0.46899 0.38403 -0.50649 0.40903 -0.47269 C 0.4316 -0.44214 0.34531 -0.46112 0.31354 -0.45441 C 0.28316 -0.44792 0.2526 -0.44306 0.22274 -0.43334 C -0.0408 -0.34816 0.18142 -0.4176 0.02951 -0.34839 C -0.03212 -0.32015 -0.09479 -0.29607 -0.15695 -0.26968 C -0.20365 -0.25001 -0.24375 -0.23728 -0.29323 -0.23334 C -0.32379 -0.22663 -0.42986 -0.20441 -0.47049 -0.19075 C -0.48767 -0.18496 -0.53872 -0.16876 -0.55695 -0.14538 C -0.57014 -0.09283 -0.51858 -0.09167 -0.49323 -0.08172 C -0.45608 -0.06691 -0.41754 -0.05718 -0.38195 -0.03635 C -0.29948 0.0118 -0.21285 0.04722 -0.13195 0.09999 C -0.10052 0.12059 -0.0566 0.16527 -0.01597 0.1699 C -0.00382 0.17129 0.00833 0.17198 0.02049 0.17291 C 0.10816 0.18842 0.19687 0.1699 0.28403 0.19097 C 0.29687 0.15694 0.3118 0.11203 0.3408 0.09698 C 0.34792 0.09328 0.3559 0.09305 0.36354 0.09097 C 0.40243 0.09999 0.41354 0.08772 0.42726 0.1243 C 0.41406 0.15995 0.39115 0.15972 0.36354 0.16365 C 0.27552 0.17615 0.33021 0.17152 0.24549 0.17592 C 0.16354 0.18842 0.08212 0.2074 -3.05556E-6 0.21828 C -0.00347 0.21759 -0.02222 0.21458 -0.02726 0.21226 C -0.04358 0.20485 -0.05625 0.19351 -0.07274 0.18796 C -0.075 0.18587 -0.0776 0.18448 -0.07951 0.18194 C -0.08142 0.17939 -0.08177 0.17453 -0.0842 0.17291 C -0.09826 0.16434 -0.15208 0.16087 -0.15451 0.16064 C -0.20955 0.16365 -0.27292 0.15416 -0.32274 0.19397 C -0.33264 0.2118 -0.32708 0.21921 -0.32049 0.23958 C -0.30417 0.28981 -0.28611 0.33888 -0.26372 0.38495 C -0.25851 0.39583 -0.2526 0.40647 -0.24549 0.41527 C -0.23958 0.42268 -0.225 0.43333 -0.225 0.43333 C -0.15764 0.28657 -0.25295 0.49745 -0.19323 0.35462 C -0.17951 0.32175 -0.16267 0.2912 -0.15 0.25763 C -0.11858 0.17407 -0.09635 0.08379 -0.08872 -0.00903 C -0.09028 -0.01598 -0.09028 -0.02408 -0.09323 -0.0301 C -0.09948 -0.04283 -0.12396 -0.0338 -0.12726 -0.03334 C -0.13629 -0.01922 -0.1507 -0.00857 -0.15451 0.00925 C -0.16528 0.05856 -0.16215 0.03703 -0.16597 0.07291 C -0.16181 0.0949 -0.15868 0.11805 -0.14774 0.13657 C -0.13976 0.14999 -0.12865 0.15972 -0.11823 0.1699 C -0.08142 0.20601 -0.0434 0.24166 0.00226 0.25161 C 0.03281 0.24143 0.01562 0.20184 0.00451 0.16666 C -0.01493 0.10532 -0.07656 0.09884 -0.11823 0.09097 C -0.13333 0.09397 -0.14931 0.09282 -0.16372 0.09999 C -0.19236 0.11434 -0.21424 0.15925 -0.22726 0.19397 C -0.23438 0.26134 -0.20642 0.30138 -0.1592 0.30925 C -0.15382 0.30833 -0.14774 0.31018 -0.14323 0.30624 C -0.12379 0.28911 -0.11458 0.25485 -0.10695 0.22731 C -0.1099 0.19999 -0.11111 0.17245 -0.11597 0.14559 C -0.12865 0.07546 -0.21424 0.03263 -0.26146 0.02731 C -0.30139 0.03888 -0.3309 0.0405 -0.35226 0.08796 C -0.3507 0.10624 -0.35174 0.12499 -0.34774 0.14259 C -0.34201 0.16759 -0.31076 0.18749 -0.29774 0.19397 C -0.28177 0.20184 -0.24774 0.20925 -0.24774 0.20925 C -0.1934 0.19976 -0.16597 0.18772 -0.1342 0.1243 C -0.12795 0.1118 -0.1224 0.09884 -0.11823 0.08495 C -0.1125 0.0662 -0.10451 0.02731 -0.10451 0.02731 C -0.1092 -0.00857 -0.11372 -0.05047 -0.14097 -0.06968 C -0.14792 -0.07454 -0.15608 -0.0757 -0.16372 -0.07871 C -0.17205 -0.0757 -0.18125 -0.0757 -0.18872 -0.06968 C -0.21146 -0.0514 -0.2 0.02939 -0.17951 0.0486 C -0.15295 0.07337 -0.11997 0.08147 -0.08872 0.08495 C -0.03681 0.06782 0.00365 0.03865 0.04549 -0.00603 C 0.06354 -0.02524 0.09774 -0.06667 0.09774 -0.06667 C 0.10399 -0.08172 0.12621 -0.11945 0.10226 -0.1301 C 0.08976 -0.13566 0.07656 -0.13936 0.06354 -0.14237 C 0.05382 -0.14445 0.04392 -0.14445 0.03403 -0.14538 C 0.01441 -0.14144 -0.00677 -0.14422 -0.025 -0.13334 C -0.05104 -0.1176 -0.07396 -0.06413 -0.0842 -0.0301 C -0.08038 -0.00695 -0.07882 0.01735 -0.07274 0.03958 C -0.07031 0.04837 -0.06389 0.05393 -0.0592 0.06064 C -0.03472 0.09559 -0.0132 0.10184 0.02049 0.10925 C 0.03142 0.1037 0.0533 0.09559 0.06354 0.08194 C 0.06962 0.07384 0.07344 0.06272 0.07951 0.05462 C 0.08733 -0.00857 0.07969 -0.04329 0.05677 -0.09677 C 0.04566 -0.12292 0.0342 -0.147 0.01128 -0.15441 C 0.00608 -0.14422 -0.00208 -0.13589 -0.00451 -0.12408 C -0.00677 -0.11297 0.00417 -0.0389 0.00451 -0.03635 C 0.0158 0.0412 0.01424 0.03078 0.04305 0.12129 C 0.06128 0.17847 0.07517 0.22314 0.11805 0.2486 C 0.1408 0.24374 0.14566 0.23009 0.16128 0.20925 C 0.16146 0.20809 0.17847 0.13703 0.17726 0.12731 C 0.17465 0.10717 0.16892 0.08749 0.16128 0.0699 C 0.14236 0.02661 0.07951 0.02384 0.05 0.01828 C 0.02743 0.02245 0.01042 0.02198 -0.0092 0.03958 C -0.01719 0.04675 -0.02274 0.05763 -0.02951 0.06666 C -0.04479 0.12268 -0.05747 0.1743 -0.06372 0.23333 C -0.04271 0.353 -0.06215 0.29212 -0.03195 0.35462 C -0.02135 0.37661 -0.01667 0.38865 0.00226 0.39698 C 0.00608 0.38888 0.01042 0.38147 0.01354 0.37291 C 0.01944 0.35717 0.02951 0.3243 0.02951 0.3243 C 0.03437 0.25347 0.0434 0.1861 0.02049 0.11828 C 0.01302 0.09629 0.00295 0.07638 -0.01597 0.0699 C -0.02344 0.06735 -0.03108 0.06782 -0.03872 0.06666 C -0.04913 0.07083 -0.06094 0.07453 -0.07049 0.08194 C -0.08698 0.09467 -0.09306 0.11573 -0.10451 0.13657 C -0.11788 0.16064 -0.13038 0.18472 -0.14323 0.20925 C -0.15191 0.22592 -0.15434 0.23726 -0.16597 0.25161 C -0.1691 0.25555 -0.1599 0.24351 -0.15695 0.23958 C -0.1507 0.23124 -0.14826 0.21897 -0.14323 0.20925 C -0.1316 0.18657 -0.11754 0.1662 -0.10695 0.14259 C -0.08958 0.10416 -0.07101 0.06527 -0.05 0.03032 C -0.0474 0.02592 -0.04358 0.02291 -0.04097 0.01828 C -0.03142 0.00138 -0.01858 -0.02941 -0.00226 -0.03635 C 0.00139 -0.01621 -3.05556E-6 -0.02825 -3.05556E-6 -5.55556E-6 " pathEditMode="relative" ptsTypes="ffffffffffffffffffffffffffffffffffffffffffffffffffffffffffffffffffff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It starts with two men.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Prometheus and </a:t>
            </a:r>
            <a:r>
              <a:rPr lang="en-US" dirty="0" err="1" smtClean="0"/>
              <a:t>Epimetheus</a:t>
            </a:r>
            <a:r>
              <a:rPr lang="en-US" dirty="0" smtClean="0"/>
              <a:t>, brothers who were given the task to make creatures and send them down to earth. Then they made man out of soil and mud.</a:t>
            </a:r>
          </a:p>
          <a:p>
            <a:r>
              <a:rPr lang="en-US" dirty="0" smtClean="0"/>
              <a:t>They gave fire to man and got in  BIG BOY TROUBLE.</a:t>
            </a:r>
          </a:p>
          <a:p>
            <a:endParaRPr lang="en-US" dirty="0"/>
          </a:p>
        </p:txBody>
      </p:sp>
      <p:pic>
        <p:nvPicPr>
          <p:cNvPr id="1026" name="Picture 2" descr="C:\Documents and Settings\610366096\Local Settings\Temporary Internet Files\Content.IE5\JYR2OUG7\5x7sp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0" y="3952240"/>
            <a:ext cx="2476500" cy="2905760"/>
          </a:xfrm>
          <a:prstGeom prst="rect">
            <a:avLst/>
          </a:prstGeom>
          <a:noFill/>
        </p:spPr>
      </p:pic>
      <p:pic>
        <p:nvPicPr>
          <p:cNvPr id="1030" name="Picture 6" descr="C:\Documents and Settings\610366096\Local Settings\Temporary Internet Files\Content.IE5\K68KEX2L\flam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91000"/>
            <a:ext cx="3333750" cy="2667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48148E-6 C 0.00381 -0.01412 0.0092 -0.02755 0.01145 -0.04236 C 0.01354 -0.05602 0.01475 -0.06412 0.02048 -0.0757 C 0.02534 -0.10116 0.03801 -0.11412 0.05225 -0.13033 C 0.05468 -0.1331 0.05642 -0.13704 0.0592 -0.13935 C 0.06492 -0.14422 0.07725 -0.15139 0.07725 -0.15139 C 0.07881 -0.15116 0.10017 -0.1507 0.10676 -0.14537 C 0.11753 -0.13704 0.1276 -0.11343 0.13176 -0.09699 C 0.12986 -0.05741 0.12604 -0.01991 0.11822 0.01828 C 0.11701 0.0243 0.11492 0.03009 0.11371 0.03634 C 0.11215 0.04444 0.11076 0.05254 0.1092 0.06065 C 0.1085 0.06481 0.10676 0.07291 0.10676 0.07291 C 0.10763 0.08912 0.10121 0.10902 0.1092 0.12129 C 0.11892 0.13611 0.13975 0.11389 0.14999 0.10926 C 0.15642 0.08287 0.14583 0.12384 0.1592 0.08495 C 0.17135 0.04977 0.15729 0.07963 0.16822 0.05764 C 0.16892 0.04768 0.17308 -0.00278 0.17499 -0.01204 C 0.17708 -0.02176 0.18263 -0.02315 0.18645 -0.03033 C 0.18906 -0.03519 0.19062 -0.04074 0.19322 -0.04537 C 0.20017 -0.05764 0.20711 -0.05926 0.21822 -0.06667 C 0.22117 -0.06875 0.22725 -0.07269 0.22725 -0.07269 C 0.23107 -0.07176 0.23541 -0.07246 0.23871 -0.06968 C 0.24913 -0.06042 0.27656 -0.01482 0.2842 -0.00602 C 0.31736 0.0331 0.34999 0.08402 0.39548 0.09398 C 0.40312 0.09305 0.42725 0.09791 0.42725 0.07893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along came PANDORA!!!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Pandora married </a:t>
            </a:r>
            <a:r>
              <a:rPr lang="en-US" dirty="0" err="1" smtClean="0"/>
              <a:t>Epimetheus</a:t>
            </a:r>
            <a:r>
              <a:rPr lang="en-US" dirty="0" smtClean="0"/>
              <a:t>  and got everything she could dream of. And Zeus gave them a wedding gift.</a:t>
            </a:r>
            <a:endParaRPr lang="en-US" dirty="0"/>
          </a:p>
        </p:txBody>
      </p:sp>
      <p:pic>
        <p:nvPicPr>
          <p:cNvPr id="4" name="Picture 3" descr="pand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9184" y="3124200"/>
            <a:ext cx="4984816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That wedding gift came with an important message.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“DONT OPEN THE BOX.” Is what Zeus had told them.</a:t>
            </a:r>
            <a:endParaRPr lang="en-US" dirty="0"/>
          </a:p>
        </p:txBody>
      </p:sp>
      <p:pic>
        <p:nvPicPr>
          <p:cNvPr id="2067" name="Picture 19" descr="C:\Documents and Settings\610366096\Local Settings\Temporary Internet Files\Content.IE5\K68KEX2L\TreasureChes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1242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She gets curious, the temptation was eating her alive.</a:t>
            </a:r>
            <a:endParaRPr lang="en-US" dirty="0"/>
          </a:p>
        </p:txBody>
      </p:sp>
      <p:sp>
        <p:nvSpPr>
          <p:cNvPr id="17410" name="AutoShape 2" descr="Image result for pandora's box 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Image result for pandora's box 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i2.glitter-graphics.org/pub/2707/2707712w41z6nt0gz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05000"/>
            <a:ext cx="54102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Out came horrible emotions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8434" name="Picture 2" descr="http://www.how-to-draw-cartoons-online.com/image-files/cartoon-mons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3634740"/>
            <a:ext cx="3505200" cy="3223260"/>
          </a:xfrm>
          <a:prstGeom prst="rect">
            <a:avLst/>
          </a:prstGeom>
          <a:noFill/>
        </p:spPr>
      </p:pic>
      <p:pic>
        <p:nvPicPr>
          <p:cNvPr id="18435" name="Picture 3" descr="C:\Documents and Settings\610372726\Local Settings\Temporary Internet Files\Content.IE5\4CHVO2JT\treasure-chest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48400" y="3685035"/>
            <a:ext cx="3886200" cy="31729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1295400"/>
            <a:ext cx="6629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Anger, Hate, War, Disease, Cruelty, Pain, Old age, Disappointment , Jealousy and DEATH. (In the beginning  and Pandora’s, (pg. 4))</a:t>
            </a:r>
            <a:endParaRPr lang="en-US" sz="3200" dirty="0"/>
          </a:p>
        </p:txBody>
      </p:sp>
      <p:pic>
        <p:nvPicPr>
          <p:cNvPr id="18437" name="Picture 5" descr="http://www.freevector.com/site_media/preview_images/FreeVector-Evil-Mon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657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was one more emotion that was inside the box, hope. Without it, the world would be forever BAD.</a:t>
            </a:r>
            <a:endParaRPr lang="en-US" dirty="0"/>
          </a:p>
        </p:txBody>
      </p:sp>
      <p:sp>
        <p:nvSpPr>
          <p:cNvPr id="19458" name="AutoShape 2" descr="data:image/jpeg;base64,/9j/4AAQSkZJRgABAQAAAQABAAD/2wCEAAkGBxQSEhUUEhQUFBQXFxQUFxQUFBQVFxUVFxcXFxcUFxQYHCggGBwlHBUXITEhJSkrLi4uFx8zODMsNygtLiwBCgoKBQUFDgUFDisZExkrKysrKysrKysrKysrKysrKysrKysrKysrKysrKysrKysrKysrKysrKysrKysrKysrK//AABEIAL8BCAMBIgACEQEDEQH/xAAbAAABBQEBAAAAAAAAAAAAAAABAAIDBAUGB//EAEIQAAIBAgIGBwYDBgMJAAAAAAABAgMRBCEFBhIxQVETImFxgZHwMlKhscHRI0JyB2KCksLhFFPxFRYkM0NzorLS/8QAFAEBAAAAAAAAAAAAAAAAAAAAAP/EABQRAQAAAAAAAAAAAAAAAAAAAAD/2gAMAwEAAhEDEQA/APJBWEGwACIIAFYIAIpo0dWMTsVrcJK3jwKEhtKezJPk7gewaOndI1aZz2gMRtQT7mdFRAlFJD4jZgNluIZq5IlfIa4gebftHwGzKnVW53hLv9qP9Rx6PW9a9H9NQqQWb2dqP6o5r7HkcWBa0bhOmqwp+9JJ929/BM9xwlLZiksklY8z/ZzgNutOq90IqK/VP7JPzPUYrIBRiNsSPcBgNZFNE7IqjAzsZI8714xV9mHN3fgdzj61rnluseJ268uSy+4GYiRDEiWKASQUhyEABBEAGAcIBogiAlChIQBEgBAQgiuBHJEU0WJIhmB2mpWO6lnwdvM77CTujyPVTEbNbZ975nrmj6DjFX3gXVEbJBTA5AQXsxwysGMgI69M8d1m0c8PiJx/K3twf7sne3g7o9plmjntZNAwxHRylk4Ti7843W1HuaQC1E0W6OGhtK0p/iS8fZXkkdLNEdHch9SSAa2OhmRSZJCWQD5Ir14uxMpDnTA47T1TYjKT4Js8rnLabb4u57HrVomVSjU2M5bLy5vsPHJKzaeTTaty7AHRJERxJEA4VhBAFgDgAAQQAIQhASiEGwAQ4VhAJAYRANI5j2bup2gv8TVvJfhQacv3nwh9+zvA6H9nmrmyliaq6zX4af5Y+93v5d5310QwjZZCnIB02QTqEM6mYyUwH1a2Q2nUzKdapcZTq7gNV1CnpCr1JPsDCrd9xFileLT4gXsPXvFPsHTqmTouveEe5FqtICeVUf0pldPmWIVgL9GqWYVDLhMdHEPcBelUucVrlqkq161BWq75RW6ol8pdvE6+DJUwPBEmnZpprJp5NPk0PR6Prlqp0161BWqr2or/AKi/+vmecWs88nxT+QDxCQQAIQgBYQUAABExASiEJgFCAggEa2EZICzo7Azr1I0qa60vJLjJ9iPYdEaNhh6UacNy3vjKXGT7WYeouhuhpdJJfiVEm7/lj+WP1f8AY6aTAfchxEhs6uRVqYgBVZlaVUZXrFSVQCSvVGUp5eBUqVL5c8ix2erAXsE8rvj8h+IlkyGnOwytO6Aq6IqdW3KUl5Nl+U7mboj86/fl9y5UVgIa7sx0KgpZ3RXjJrJ+kBdjXJaVbiUFMkjMDYp10PdUxo1miaOKA2aNTI4jXvVy98RRWe+pFcV76XPmdbTqDpzurMDxVDjQ1hwSo4icY5RfWiuSfDzTM+IBAFgAAgjQCIQgJAoaG4BSEK4gA2XNB0IzxFOMvZcrvt2U5W+BTZZ0VJqtTa95fYD2DD1cgzqWKWHlkhuLrZAR4jF2k0VZ4gpYuTun228yHA1XUnJ2eym0uWWT7wL8pkJJPPJf6CweH6ep0UXs2i5N2vkmlbfvdwI6Cu9rhw+5LCeZqT1anayqR/laG09Waq/NB/zL6AU6buTVsol6GgKy9x/xP7Bq6DrNbo/zIDndE+1PP830RoTfMkwWrmIjKTcFm7+1F8F2liroav7l/wCKP3AzpOwycdpZb1uLstFV/wDKl5xf1IpaJrp3VOXw+4FGKv3j0uRZxWj6kVtSg47ld8StGV9+T58UBHUrW3kUMTd5FipTclbKS77PyMynhZUpPaVoPc27tPl3Ab2HxN95Y6a5k083sxzfHsNCjCwHJ6+4W0qdTg7xffvX9RyyPUNZcB02Gml7SW1Hvjnbx3eJ5dEBwAiADAEACaEIQD0EAgCGwgIBNk+jI3rU1znH5oga9eu8taFf/EUv1oD1aFPqoqYik9+/sL8PZI60AOex9ROOyspSeyuafPwLVLCxhBR2nlwSSb8SrjrKtF2u7Pcm+K5Fro6kt0fN2Xlv+AFbEVrKyy9b2y/qRG9act62Gr87yjx8BkdFrfU6z5borw+5r6te3O3CK+f9gIsRrBUjpCOFUYdG9lNtPau4OV0725cOZe1p0zLCUY1IxjJuahaTaWcZSvl+n4nJaSxcKWmOkqu0I2bdm7fgWWSTe9ofrprHQxNGNOk5OSqKecXFWUZrj+pAd9jdIwoUnVqO0Uk8s2290UuLM/RmtNOrUVKVOrRnJXgqsdlTXCzM/T8OlxGBw7zg/wAWa57McvgpLxLWvmGvhuljlUoyjOMuK6yT+j8EBf0tp+nh5xpyjVnOS2lGnDabWfauTH6L05RxEZShJrYznGStKK33a5ZPNcjBliel0jhJc6Cn/NGox+LlF47EOmt2FqKq1u27ZX7bbIF2WtuHf/L6Wp2U6Un87FnRekunc/wqtNR2c6kdnavfd3W+Jg6uazYehhadOcpba27xjFvfOTWe7c1xOn0bpCGIpqpTvsttda18nbg2Bnay36JWduvH6nNTws96cZdmaudBrlBujFR39JH5SMXCVW8mmmt9wKjjb2oyi/XFZEdWzTV797j9zcUewWz3AYmi1aOyrXTd3e/dn3WNehQe/IoTwbnU6rccs7Wz5F2lhVD802/1fRIC4o5WZ5LprCdFXqQ4KTa/S815Xt4HqM8RZZvzPPNcK8Z4jLeopPvu7fBgYohILASBYQkABBEA5CFYKASChDZSsAWT6LmlXpfrj8ym5X7BQurNb96A9ow1ROIMRBvc13f3Od1Z0n0sE+O5rtOj2roDDwlKTrS2layS7+02VAo1IXqxzavdO2VzQlgZJdWb/iz+IENeGWQ/VGD260uD2EvOV2VqlZxezNW+T7mbGr0M6jX7n1A5mtg4VNMuNSKnFxT2ZK6dqKtdd6NTXzAwhgn0cIQSqQfUjGPNcF2l1aCn/tD/ABW1Ho9jZSz2trZ2c1a1uN7lvWnRs8Thp0qdttuDW07LKSbz7rgZ+KdtI4NvdKjNLv2Zfcsa/YjZwco3605QhFc+sm15JkOs2iq7hh6tDOvQtkrda6Sla+/OO7k2UcHo7FY3EU6uMgqVOlmqdmtprP2W282ldvgrICtpLRLqY6hQU5U7YaC2o70oqV+K32+J0tLQtPC4WtCmnd06jlOVnKT2Xvf0Ks8NN6VU1F7EaFnO3VTblZX4vM38ZTc6c4rfKEorvaaQHP6iUISwkW4Rctqavsxb35ZnSbKW5WOG0Lg9JUqfR04Qpxu3ebhtXe/e3l4HT6AoYmMZf4qanJyvG1slbdlFICvrRH8OH/cX/rMwVGzubutdVRhTb/zP6ZHNVccpLqRcu1LLz3AWZ4tLL4Lex3XavZR7835C0LhLrpJLrPcn+VGnXj1WBlYJOzbd22+FiTEVUlmQ4Opk+xtfEz9MYpQi29wGPrHpd01ZPrPcuS5nHym2227tixWJdSbk2827di4IEQHIIBAJgCK4AEIQDriuMc+QGAZT5CSFFD4gDZFb167h4gNrVHFOFVxWe0vij0GnN2zyPK9GVdmrF9v0PScBidqN75r5cAGuqlWh/F8joqVTI4RaRjLGqKfsxt4t/wBjtcJmBFj6CqRcXk+DW9Pg0VMLoqLS2pTuuKnJZ+DNSpTsyOC2Zdj+YGfjNGVVF9BicRTlwvUlNX5WnfIpYLE4/jiW7ZNOlTdn37J0U5Irxyk1zzAyKun8fTnFN0JReV5UpJ/+MkaH+8WJirunRl3OcfuHSFLag+e/xRNSoxcFlftAoYXXmrKp0csIt17xrX+DgdFR0zdXlSlHulF/Y5yjhoxr3Xuv5o1UBNW1sowkozhWTeS6ifykWo6wUWr3mu+nL6JnMY6G1XgrXspS+S+pf2cs1YB2mcRQxvRxi3Pop7ck4zivZklfaST37g1KSUcvIq6OjZSa4yf0Re2r2ANGNlYNf2RyIcTOyA5ari+jxHRt2VR5N7r23fA5bWnSm11E/wDQi110ht19mL9i12ve3o5+c3J3bu+YD4ksfXrxIYkqAkCBCuAgCbAAhAYgHRQWhWDcBJBExAEILhsA1O2a4G9W070dFqDvOSSS91XTbflbxMGXr14ENVAR0sVKFRVE3tJ3vz7z17VrTEcRTjJPvXJ8UeO7JqaA0tLC1FJX2X7Ufqu0D22TyIK0bor6LxqqwUou6auu0uTggI6Tur8VkxtaF7Pihq6sstz+ZNIBs6aku8gwkGk4e7ku1cCWE7PsYKsrNPwAp1INVY8rMvpFPGS60H2teaZZ28gKuEp3qzk+For5/VFuvKyZHgY2jfm2/Pd8LAqSvJLx8gJqUNmKXn3hi8xTkBMCRM5zW7TCw9Jv8zyiubfq5t162yjyPWzSjxFd2d4Q6se18X65AYzk5Ntu7bbb7R6iKMSRRAakSRAohAdcTAwNgG4ACQBEFIQDwgQQEhCCArCEgNgBv167yORLJEbXryAjaBJDmC4HWag6Y2JdDN5POHfxj9fM9JpzujwnaaacXZp3TXB8z0zVDWJV4bM3apHeuf7y7AOlxELoNCptRXMbUqoq4HEpymlwa+KTAuTpZbxtSKcSdIryyff8wMbSmk1GKbfstX8HmWMPjlNqKd7/ACOJ1+lKFXZTtGau/DJr5E37O6zdWSk31YZXfN/S3xA9FeSIaCu3LwQ6vWWyPoJWAhdTreBK6iM7S6a6yytx+5zGlda1CD2ZQlPclGSlnzdtyAsa8af6KHRwfXmv5Y8WecwQ/EV5VJuc3eT3v1wDCIEkIkqQ2KHABgCxoAYmEVgAkOAIAiAIBwUhCbANxCEAQCEAvXrzBL16uEIETiN2fXkT29ekCSArNBoVpU5KcG4yXFetw9r15DHEDs6OtcJQvKew+MWpNp8bWWZT1f1ojGvPavGE5XTfcl1uV7X8TlJRGOAHu9CtdXQyvK6PNtVNZp07UajvHdGT3p8It/I6DSGndmEnnFJPOSaV7ZK3Ft8EBj69VVN0/eTfkc/o7FOlUjNNqzza9178uJXxGKlVntSbfrMLWQHWY7WLqN7cey0rtvhZb/M6ShppWzfLxvua5pnk86ZNTxtWMdiNSajyUnbw5AdRrdrU5bVCnz2ZTT80u3hc4yMR0YEsYgNjElihJBQDkFsAAExJDkg+vmALAH3GgAAWABCExAPAK4bAIQAgEVwXHNAIQA+vmAAv16uIVwA0RtEo2Xr4AQtevMWyPYH6+IETiCpKTtdt23Xbdu65LYVgGUoFnZyGwRIBBKI2xO0RtAMUR1hAAQUAcgEh0Yiih1wAGwmC4CYAoFwAAIAExCu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ata:image/jpeg;base64,/9j/4AAQSkZJRgABAQAAAQABAAD/2wCEAAkGBxQSEhUUEhQUFBQXFxQUFxQUFBQVFxUVFxcXFxcUFxQYHCggGBwlHBUXITEhJSkrLi4uFx8zODMsNygtLiwBCgoKBQUFDgUFDisZExkrKysrKysrKysrKysrKysrKysrKysrKysrKysrKysrKysrKysrKysrKysrKysrKysrK//AABEIAL8BCAMBIgACEQEDEQH/xAAbAAABBQEBAAAAAAAAAAAAAAABAAIDBAUGB//EAEIQAAIBAgIGBwYDBgMJAAAAAAABAgMRBCEFBhIxQVETImFxgZHwMlKhscHRI0JyB2KCksLhFFPxFRYkM0NzorLS/8QAFAEBAAAAAAAAAAAAAAAAAAAAAP/EABQRAQAAAAAAAAAAAAAAAAAAAAD/2gAMAwEAAhEDEQA/APJBWEGwACIIAFYIAIpo0dWMTsVrcJK3jwKEhtKezJPk7gewaOndI1aZz2gMRtQT7mdFRAlFJD4jZgNluIZq5IlfIa4gebftHwGzKnVW53hLv9qP9Rx6PW9a9H9NQqQWb2dqP6o5r7HkcWBa0bhOmqwp+9JJ929/BM9xwlLZiksklY8z/ZzgNutOq90IqK/VP7JPzPUYrIBRiNsSPcBgNZFNE7IqjAzsZI8714xV9mHN3fgdzj61rnluseJ268uSy+4GYiRDEiWKASQUhyEABBEAGAcIBogiAlChIQBEgBAQgiuBHJEU0WJIhmB2mpWO6lnwdvM77CTujyPVTEbNbZ975nrmj6DjFX3gXVEbJBTA5AQXsxwysGMgI69M8d1m0c8PiJx/K3twf7sne3g7o9plmjntZNAwxHRylk4Ti7843W1HuaQC1E0W6OGhtK0p/iS8fZXkkdLNEdHch9SSAa2OhmRSZJCWQD5Ir14uxMpDnTA47T1TYjKT4Js8rnLabb4u57HrVomVSjU2M5bLy5vsPHJKzaeTTaty7AHRJERxJEA4VhBAFgDgAAQQAIQhASiEGwAQ4VhAJAYRANI5j2bup2gv8TVvJfhQacv3nwh9+zvA6H9nmrmyliaq6zX4af5Y+93v5d5310QwjZZCnIB02QTqEM6mYyUwH1a2Q2nUzKdapcZTq7gNV1CnpCr1JPsDCrd9xFileLT4gXsPXvFPsHTqmTouveEe5FqtICeVUf0pldPmWIVgL9GqWYVDLhMdHEPcBelUucVrlqkq161BWq75RW6ol8pdvE6+DJUwPBEmnZpprJp5NPk0PR6Prlqp0161BWqr2or/AKi/+vmecWs88nxT+QDxCQQAIQgBYQUAABExASiEJgFCAggEa2EZICzo7Azr1I0qa60vJLjJ9iPYdEaNhh6UacNy3vjKXGT7WYeouhuhpdJJfiVEm7/lj+WP1f8AY6aTAfchxEhs6uRVqYgBVZlaVUZXrFSVQCSvVGUp5eBUqVL5c8ix2erAXsE8rvj8h+IlkyGnOwytO6Aq6IqdW3KUl5Nl+U7mboj86/fl9y5UVgIa7sx0KgpZ3RXjJrJ+kBdjXJaVbiUFMkjMDYp10PdUxo1miaOKA2aNTI4jXvVy98RRWe+pFcV76XPmdbTqDpzurMDxVDjQ1hwSo4icY5RfWiuSfDzTM+IBAFgAAgjQCIQgJAoaG4BSEK4gA2XNB0IzxFOMvZcrvt2U5W+BTZZ0VJqtTa95fYD2DD1cgzqWKWHlkhuLrZAR4jF2k0VZ4gpYuTun228yHA1XUnJ2eym0uWWT7wL8pkJJPPJf6CweH6ep0UXs2i5N2vkmlbfvdwI6Cu9rhw+5LCeZqT1anayqR/laG09Waq/NB/zL6AU6buTVsol6GgKy9x/xP7Bq6DrNbo/zIDndE+1PP830RoTfMkwWrmIjKTcFm7+1F8F2liroav7l/wCKP3AzpOwycdpZb1uLstFV/wDKl5xf1IpaJrp3VOXw+4FGKv3j0uRZxWj6kVtSg47ld8StGV9+T58UBHUrW3kUMTd5FipTclbKS77PyMynhZUpPaVoPc27tPl3Ab2HxN95Y6a5k083sxzfHsNCjCwHJ6+4W0qdTg7xffvX9RyyPUNZcB02Gml7SW1Hvjnbx3eJ5dEBwAiADAEACaEIQD0EAgCGwgIBNk+jI3rU1znH5oga9eu8taFf/EUv1oD1aFPqoqYik9+/sL8PZI60AOex9ROOyspSeyuafPwLVLCxhBR2nlwSSb8SrjrKtF2u7Pcm+K5Fro6kt0fN2Xlv+AFbEVrKyy9b2y/qRG9act62Gr87yjx8BkdFrfU6z5borw+5r6te3O3CK+f9gIsRrBUjpCOFUYdG9lNtPau4OV0725cOZe1p0zLCUY1IxjJuahaTaWcZSvl+n4nJaSxcKWmOkqu0I2bdm7fgWWSTe9ofrprHQxNGNOk5OSqKecXFWUZrj+pAd9jdIwoUnVqO0Uk8s2290UuLM/RmtNOrUVKVOrRnJXgqsdlTXCzM/T8OlxGBw7zg/wAWa57McvgpLxLWvmGvhuljlUoyjOMuK6yT+j8EBf0tp+nh5xpyjVnOS2lGnDabWfauTH6L05RxEZShJrYznGStKK33a5ZPNcjBliel0jhJc6Cn/NGox+LlF47EOmt2FqKq1u27ZX7bbIF2WtuHf/L6Wp2U6Un87FnRekunc/wqtNR2c6kdnavfd3W+Jg6uazYehhadOcpba27xjFvfOTWe7c1xOn0bpCGIpqpTvsttda18nbg2Bnay36JWduvH6nNTws96cZdmaudBrlBujFR39JH5SMXCVW8mmmt9wKjjb2oyi/XFZEdWzTV797j9zcUewWz3AYmi1aOyrXTd3e/dn3WNehQe/IoTwbnU6rccs7Wz5F2lhVD802/1fRIC4o5WZ5LprCdFXqQ4KTa/S815Xt4HqM8RZZvzPPNcK8Z4jLeopPvu7fBgYohILASBYQkABBEA5CFYKASChDZSsAWT6LmlXpfrj8ym5X7BQurNb96A9ow1ROIMRBvc13f3Od1Z0n0sE+O5rtOj2roDDwlKTrS2layS7+02VAo1IXqxzavdO2VzQlgZJdWb/iz+IENeGWQ/VGD260uD2EvOV2VqlZxezNW+T7mbGr0M6jX7n1A5mtg4VNMuNSKnFxT2ZK6dqKtdd6NTXzAwhgn0cIQSqQfUjGPNcF2l1aCn/tD/ABW1Ho9jZSz2trZ2c1a1uN7lvWnRs8Thp0qdttuDW07LKSbz7rgZ+KdtI4NvdKjNLv2Zfcsa/YjZwco3605QhFc+sm15JkOs2iq7hh6tDOvQtkrda6Sla+/OO7k2UcHo7FY3EU6uMgqVOlmqdmtprP2W282ldvgrICtpLRLqY6hQU5U7YaC2o70oqV+K32+J0tLQtPC4WtCmnd06jlOVnKT2Xvf0Ks8NN6VU1F7EaFnO3VTblZX4vM38ZTc6c4rfKEorvaaQHP6iUISwkW4Rctqavsxb35ZnSbKW5WOG0Lg9JUqfR04Qpxu3ebhtXe/e3l4HT6AoYmMZf4qanJyvG1slbdlFICvrRH8OH/cX/rMwVGzubutdVRhTb/zP6ZHNVccpLqRcu1LLz3AWZ4tLL4Lex3XavZR7835C0LhLrpJLrPcn+VGnXj1WBlYJOzbd22+FiTEVUlmQ4Opk+xtfEz9MYpQi29wGPrHpd01ZPrPcuS5nHym2227tixWJdSbk2827di4IEQHIIBAJgCK4AEIQDriuMc+QGAZT5CSFFD4gDZFb167h4gNrVHFOFVxWe0vij0GnN2zyPK9GVdmrF9v0PScBidqN75r5cAGuqlWh/F8joqVTI4RaRjLGqKfsxt4t/wBjtcJmBFj6CqRcXk+DW9Pg0VMLoqLS2pTuuKnJZ+DNSpTsyOC2Zdj+YGfjNGVVF9BicRTlwvUlNX5WnfIpYLE4/jiW7ZNOlTdn37J0U5Irxyk1zzAyKun8fTnFN0JReV5UpJ/+MkaH+8WJirunRl3OcfuHSFLag+e/xRNSoxcFlftAoYXXmrKp0csIt17xrX+DgdFR0zdXlSlHulF/Y5yjhoxr3Xuv5o1UBNW1sowkozhWTeS6ifykWo6wUWr3mu+nL6JnMY6G1XgrXspS+S+pf2cs1YB2mcRQxvRxi3Pop7ck4zivZklfaST37g1KSUcvIq6OjZSa4yf0Re2r2ANGNlYNf2RyIcTOyA5ari+jxHRt2VR5N7r23fA5bWnSm11E/wDQi110ht19mL9i12ve3o5+c3J3bu+YD4ksfXrxIYkqAkCBCuAgCbAAhAYgHRQWhWDcBJBExAEILhsA1O2a4G9W070dFqDvOSSS91XTbflbxMGXr14ENVAR0sVKFRVE3tJ3vz7z17VrTEcRTjJPvXJ8UeO7JqaA0tLC1FJX2X7Ufqu0D22TyIK0bor6LxqqwUou6auu0uTggI6Tur8VkxtaF7Pihq6sstz+ZNIBs6aku8gwkGk4e7ku1cCWE7PsYKsrNPwAp1INVY8rMvpFPGS60H2teaZZ28gKuEp3qzk+For5/VFuvKyZHgY2jfm2/Pd8LAqSvJLx8gJqUNmKXn3hi8xTkBMCRM5zW7TCw9Jv8zyiubfq5t162yjyPWzSjxFd2d4Q6se18X65AYzk5Ntu7bbb7R6iKMSRRAakSRAohAdcTAwNgG4ACQBEFIQDwgQQEhCCArCEgNgBv167yORLJEbXryAjaBJDmC4HWag6Y2JdDN5POHfxj9fM9JpzujwnaaacXZp3TXB8z0zVDWJV4bM3apHeuf7y7AOlxELoNCptRXMbUqoq4HEpymlwa+KTAuTpZbxtSKcSdIryyff8wMbSmk1GKbfstX8HmWMPjlNqKd7/ACOJ1+lKFXZTtGau/DJr5E37O6zdWSk31YZXfN/S3xA9FeSIaCu3LwQ6vWWyPoJWAhdTreBK6iM7S6a6yytx+5zGlda1CD2ZQlPclGSlnzdtyAsa8af6KHRwfXmv5Y8WecwQ/EV5VJuc3eT3v1wDCIEkIkqQ2KHABgCxoAYmEVgAkOAIAiAIBwUhCbANxCEAQCEAvXrzBL16uEIETiN2fXkT29ekCSArNBoVpU5KcG4yXFetw9r15DHEDs6OtcJQvKew+MWpNp8bWWZT1f1ojGvPavGE5XTfcl1uV7X8TlJRGOAHu9CtdXQyvK6PNtVNZp07UajvHdGT3p8It/I6DSGndmEnnFJPOSaV7ZK3Ft8EBj69VVN0/eTfkc/o7FOlUjNNqzza9178uJXxGKlVntSbfrMLWQHWY7WLqN7cey0rtvhZb/M6ShppWzfLxvua5pnk86ZNTxtWMdiNSajyUnbw5AdRrdrU5bVCnz2ZTT80u3hc4yMR0YEsYgNjElihJBQDkFsAAExJDkg+vmALAH3GgAAWABCExAPAK4bAIQAgEVwXHNAIQA+vmAAv16uIVwA0RtEo2Xr4AQtevMWyPYH6+IETiCpKTtdt23Xbdu65LYVgGUoFnZyGwRIBBKI2xO0RtAMUR1hAAQUAcgEh0Yiih1wAGwmC4CYAoFwAAIAExCu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6" descr="http://www.raisinggenerationstoday.com/wp-content/uploads/2013/09/hope-h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96092"/>
            <a:ext cx="6324600" cy="4561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END!!! </a:t>
            </a:r>
            <a:br>
              <a:rPr lang="en-US" dirty="0" smtClean="0"/>
            </a:br>
            <a:r>
              <a:rPr lang="en-US" dirty="0" smtClean="0"/>
              <a:t>BY</a:t>
            </a:r>
            <a:br>
              <a:rPr lang="en-US" dirty="0" smtClean="0"/>
            </a:br>
            <a:r>
              <a:rPr lang="en-US" dirty="0" smtClean="0"/>
              <a:t> The M&amp;Ms©</a:t>
            </a:r>
            <a:endParaRPr lang="en-US" dirty="0"/>
          </a:p>
        </p:txBody>
      </p:sp>
      <p:pic>
        <p:nvPicPr>
          <p:cNvPr id="20482" name="Picture 2" descr="http://neveradullsecond.files.wordpress.com/2012/05/mm-charac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0331"/>
            <a:ext cx="5181600" cy="5037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172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Pandora</vt:lpstr>
      <vt:lpstr> It starts with two men.</vt:lpstr>
      <vt:lpstr>Then along came PANDORA!!!</vt:lpstr>
      <vt:lpstr>That wedding gift came with an important message.</vt:lpstr>
      <vt:lpstr>She gets curious, the temptation was eating her alive.</vt:lpstr>
      <vt:lpstr>Out came horrible emotions </vt:lpstr>
      <vt:lpstr>There was one more emotion that was inside the box, hope. Without it, the world would be forever BAD.</vt:lpstr>
      <vt:lpstr>THE END!!!  BY  The M&amp;Ms©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Pandora</dc:title>
  <dc:creator>Cortland City School District</dc:creator>
  <cp:lastModifiedBy>Cortland City School District</cp:lastModifiedBy>
  <cp:revision>27</cp:revision>
  <dcterms:created xsi:type="dcterms:W3CDTF">2015-03-11T17:38:38Z</dcterms:created>
  <dcterms:modified xsi:type="dcterms:W3CDTF">2015-03-13T17:56:36Z</dcterms:modified>
</cp:coreProperties>
</file>