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6" d="100"/>
          <a:sy n="46" d="100"/>
        </p:scale>
        <p:origin x="-64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4E5B18-3E9B-4CF8-818C-92170A2C188D}" type="datetimeFigureOut">
              <a:rPr lang="en-US" smtClean="0"/>
              <a:pPr/>
              <a:t>3/13/2015</a:t>
            </a:fld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85DC85-1BEA-4DB6-AE88-1AFE536EFB9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4E5B18-3E9B-4CF8-818C-92170A2C188D}" type="datetimeFigureOut">
              <a:rPr lang="en-US" smtClean="0"/>
              <a:pPr/>
              <a:t>3/13/2015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85DC85-1BEA-4DB6-AE88-1AFE536EFB9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4E5B18-3E9B-4CF8-818C-92170A2C188D}" type="datetimeFigureOut">
              <a:rPr lang="en-US" smtClean="0"/>
              <a:pPr/>
              <a:t>3/13/2015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85DC85-1BEA-4DB6-AE88-1AFE536EFB9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4E5B18-3E9B-4CF8-818C-92170A2C188D}" type="datetimeFigureOut">
              <a:rPr lang="en-US" smtClean="0"/>
              <a:pPr/>
              <a:t>3/13/2015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85DC85-1BEA-4DB6-AE88-1AFE536EFB9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4E5B18-3E9B-4CF8-818C-92170A2C188D}" type="datetimeFigureOut">
              <a:rPr lang="en-US" smtClean="0"/>
              <a:pPr/>
              <a:t>3/13/2015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0E85DC85-1BEA-4DB6-AE88-1AFE536EFB9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4E5B18-3E9B-4CF8-818C-92170A2C188D}" type="datetimeFigureOut">
              <a:rPr lang="en-US" smtClean="0"/>
              <a:pPr/>
              <a:t>3/13/2015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85DC85-1BEA-4DB6-AE88-1AFE536EFB9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4E5B18-3E9B-4CF8-818C-92170A2C188D}" type="datetimeFigureOut">
              <a:rPr lang="en-US" smtClean="0"/>
              <a:pPr/>
              <a:t>3/13/2015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85DC85-1BEA-4DB6-AE88-1AFE536EFB9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4E5B18-3E9B-4CF8-818C-92170A2C188D}" type="datetimeFigureOut">
              <a:rPr lang="en-US" smtClean="0"/>
              <a:pPr/>
              <a:t>3/13/2015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85DC85-1BEA-4DB6-AE88-1AFE536EFB9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4E5B18-3E9B-4CF8-818C-92170A2C188D}" type="datetimeFigureOut">
              <a:rPr lang="en-US" smtClean="0"/>
              <a:pPr/>
              <a:t>3/13/2015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85DC85-1BEA-4DB6-AE88-1AFE536EFB9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4E5B18-3E9B-4CF8-818C-92170A2C188D}" type="datetimeFigureOut">
              <a:rPr lang="en-US" smtClean="0"/>
              <a:pPr/>
              <a:t>3/13/2015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85DC85-1BEA-4DB6-AE88-1AFE536EFB9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4E5B18-3E9B-4CF8-818C-92170A2C188D}" type="datetimeFigureOut">
              <a:rPr lang="en-US" smtClean="0"/>
              <a:pPr/>
              <a:t>3/13/2015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85DC85-1BEA-4DB6-AE88-1AFE536EFB9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F44E5B18-3E9B-4CF8-818C-92170A2C188D}" type="datetimeFigureOut">
              <a:rPr lang="en-US" smtClean="0"/>
              <a:pPr/>
              <a:t>3/13/2015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0E85DC85-1BEA-4DB6-AE88-1AFE536EFB9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3.gif"/><Relationship Id="rId7" Type="http://schemas.openxmlformats.org/officeDocument/2006/relationships/image" Target="../media/image8.jpeg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7" Type="http://schemas.openxmlformats.org/officeDocument/2006/relationships/image" Target="../media/image13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jpeg"/><Relationship Id="rId4" Type="http://schemas.openxmlformats.org/officeDocument/2006/relationships/image" Target="../media/image15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gi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gif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Pandora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6" name="Picture 2" descr="C:\Documents and Settings\610344202\Local Settings\Temporary Internet Files\Content.IE5\QCV573Y4\pandora_large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81400" y="3352800"/>
            <a:ext cx="1973580" cy="240680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381000"/>
            <a:ext cx="87630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	</a:t>
            </a:r>
            <a:r>
              <a:rPr lang="en-US" sz="3200" dirty="0" smtClean="0"/>
              <a:t>Zeus the king of the gods, gave Prometheus and epimetheus the task of creating life on earth. </a:t>
            </a:r>
          </a:p>
        </p:txBody>
      </p:sp>
      <p:pic>
        <p:nvPicPr>
          <p:cNvPr id="2050" name="Picture 2" descr="C:\Documents and Settings\610344202\Local Settings\Temporary Internet Files\Content.IE5\8G46BGXA\GREECE12[1]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981200"/>
            <a:ext cx="2114550" cy="4286250"/>
          </a:xfrm>
          <a:prstGeom prst="rect">
            <a:avLst/>
          </a:prstGeom>
          <a:noFill/>
        </p:spPr>
      </p:pic>
      <p:pic>
        <p:nvPicPr>
          <p:cNvPr id="2051" name="Picture 3" descr="C:\Documents and Settings\610344202\Local Settings\Temporary Internet Files\Content.IE5\8G46BGXA\GREECE12[1]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0" y="1981200"/>
            <a:ext cx="2114550" cy="4286250"/>
          </a:xfrm>
          <a:prstGeom prst="rect">
            <a:avLst/>
          </a:prstGeom>
          <a:noFill/>
        </p:spPr>
      </p:pic>
      <p:pic>
        <p:nvPicPr>
          <p:cNvPr id="2052" name="Picture 4" descr="C:\Documents and Settings\610344202\Local Settings\Temporary Internet Files\Content.IE5\8HGOIRA5\animated-globe[1]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19600" y="1752600"/>
            <a:ext cx="4419600" cy="4419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457200" y="381000"/>
            <a:ext cx="7924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They had created reptiles, mammals ,amphibians and humans. They had given all those other animals gifts, except to humans.</a:t>
            </a:r>
            <a:endParaRPr lang="en-US" sz="3200" dirty="0"/>
          </a:p>
        </p:txBody>
      </p:sp>
      <p:pic>
        <p:nvPicPr>
          <p:cNvPr id="3074" name="Picture 2" descr="C:\Documents and Settings\610344202\Local Settings\Temporary Internet Files\Content.IE5\8HGOIRA5\animated-globe[1]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362200"/>
            <a:ext cx="4191000" cy="4191000"/>
          </a:xfrm>
          <a:prstGeom prst="rect">
            <a:avLst/>
          </a:prstGeom>
          <a:noFill/>
        </p:spPr>
      </p:pic>
      <p:pic>
        <p:nvPicPr>
          <p:cNvPr id="8" name="Picture 2" descr="C:\Documents and Settings\610344202\Local Settings\Temporary Internet Files\Content.IE5\8G46BGXA\GREECE12[1]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53000" y="1905000"/>
            <a:ext cx="2114550" cy="4286250"/>
          </a:xfrm>
          <a:prstGeom prst="rect">
            <a:avLst/>
          </a:prstGeom>
          <a:noFill/>
        </p:spPr>
      </p:pic>
      <p:pic>
        <p:nvPicPr>
          <p:cNvPr id="5" name="Picture 2" descr="C:\Documents and Settings\610344202\Local Settings\Temporary Internet Files\Content.IE5\8G46BGXA\GREECE12[1]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29450" y="1905000"/>
            <a:ext cx="2114550" cy="4286250"/>
          </a:xfrm>
          <a:prstGeom prst="rect">
            <a:avLst/>
          </a:prstGeom>
          <a:noFill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0" y="3962400"/>
            <a:ext cx="663575" cy="995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 descr="C:\Documents and Settings\610344202\Local Settings\Temporary Internet Files\Content.IE5\5M533MT0\cow-sm[1]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581400" y="2209800"/>
            <a:ext cx="838200" cy="628650"/>
          </a:xfrm>
          <a:prstGeom prst="rect">
            <a:avLst/>
          </a:prstGeom>
          <a:noFill/>
        </p:spPr>
      </p:pic>
      <p:pic>
        <p:nvPicPr>
          <p:cNvPr id="1028" name="Picture 4" descr="C:\Documents and Settings\610344202\Local Settings\Temporary Internet Files\Content.IE5\5M533MT0\baboon[1]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343400" y="2667000"/>
            <a:ext cx="1295400" cy="971550"/>
          </a:xfrm>
          <a:prstGeom prst="rect">
            <a:avLst/>
          </a:prstGeom>
          <a:noFill/>
        </p:spPr>
      </p:pic>
      <p:pic>
        <p:nvPicPr>
          <p:cNvPr id="1029" name="Picture 5" descr="C:\Documents and Settings\610344202\Local Settings\Temporary Internet Files\Content.IE5\EII3DS9S\frog_cartoon[1]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343400" y="4876800"/>
            <a:ext cx="1219200" cy="710131"/>
          </a:xfrm>
          <a:prstGeom prst="rect">
            <a:avLst/>
          </a:prstGeom>
          <a:noFill/>
        </p:spPr>
      </p:pic>
      <p:pic>
        <p:nvPicPr>
          <p:cNvPr id="1030" name="Picture 6" descr="C:\Documents and Settings\610344202\Local Settings\Temporary Internet Files\Content.IE5\2RU0XS28\large-tropical-fish-166.6-8461[1].gif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657600" y="3429000"/>
            <a:ext cx="969600" cy="932432"/>
          </a:xfrm>
          <a:prstGeom prst="rect">
            <a:avLst/>
          </a:prstGeom>
          <a:noFill/>
        </p:spPr>
      </p:pic>
      <p:pic>
        <p:nvPicPr>
          <p:cNvPr id="12" name="Picture 2" descr="C:\Documents and Settings\610344202\Local Settings\Temporary Internet Files\Content.IE5\8G46BGXA\GREECE12[1]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70122" y="5410200"/>
            <a:ext cx="573278" cy="11620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0677 -0.07754 C -0.13142 -0.07106 -0.15503 -0.05856 -0.17951 -0.05324 C -0.21076 -0.05625 -0.20798 -0.05208 -0.22725 -0.07153 C -0.23333 -0.0706 -0.2401 -0.07268 -0.24531 -0.06852 C -0.25121 -0.06366 -0.25763 -0.04467 -0.26128 -0.03518 C -0.26406 -0.04606 -0.26354 -0.04097 -0.26354 -0.05023 " pathEditMode="relative" ptsTypes="fffffA">
                                      <p:cBhvr>
                                        <p:cTn id="6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7.5E-6 2.22222E-6 C -0.00226 0.00208 -0.004 0.00602 -0.00678 0.00602 C -0.00955 0.00602 -0.01112 0.00162 -0.01355 2.22222E-6 C -0.0158 -0.00139 -0.01824 -0.00208 -0.02049 -0.00301 C -0.02639 -0.01134 -0.03282 -0.01181 -0.0408 -0.01528 C -0.06285 -0.0132 -0.08021 -0.00833 -0.10001 -0.0213 C -0.10226 -0.02431 -0.104 -0.02824 -0.10678 -0.03033 C -0.11094 -0.03333 -0.12049 -0.03634 -0.12049 -0.03634 C -0.12848 -0.04745 -0.12969 -0.05324 -0.1408 -0.06065 " pathEditMode="relative" ptsTypes="ffffffffA">
                                      <p:cBhvr>
                                        <p:cTn id="10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3.7037E-7 C -0.05295 -0.00208 -0.10607 -0.00324 -0.15902 -0.00602 C -0.16649 -0.00648 -0.1743 -0.01366 -0.18177 -0.01505 C -0.19079 -0.01667 -0.2 -0.01713 -0.20902 -0.01805 C -0.21892 -0.01505 -0.22951 -0.01505 -0.23854 -0.00903 C -0.2434 -0.00579 -0.25225 0.00301 -0.25225 0.00301 C -0.25295 0.0132 -0.25243 0.02361 -0.25451 0.03333 C -0.25555 0.0382 -0.2592 0.0412 -0.26128 0.0456 C -0.26718 0.0581 -0.26666 0.06204 -0.27725 0.06667 C -0.27951 0.06366 -0.28142 0.05995 -0.28402 0.05764 C -0.30277 0.04097 -0.28003 0.06852 -0.29548 0.04861 C -0.29618 0.0456 -0.2967 0.04236 -0.29774 0.03935 C -0.29965 0.03403 -0.30295 0.02963 -0.30451 0.02431 C -0.3059 0.01945 -0.30555 0.01412 -0.30677 0.00926 C -0.30781 0.00486 -0.31007 0.00116 -0.31128 -0.00301 C -0.31302 -0.0088 -0.3125 -0.01667 -0.31579 -0.02106 C -0.31961 -0.02616 -0.32274 -0.03241 -0.32725 -0.03634 C -0.32951 -0.03842 -0.33194 -0.04005 -0.33402 -0.04236 C -0.33802 -0.04699 -0.34548 -0.05741 -0.34548 -0.05741 C -0.35104 -0.08055 -0.34288 -0.05324 -0.35451 -0.07268 C -0.35711 -0.07685 -0.35729 -0.08287 -0.35902 -0.08773 " pathEditMode="relative" ptsTypes="ffffffffffffffffffffA">
                                      <p:cBhvr>
                                        <p:cTn id="14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4.07407E-6 C -0.01667 -0.00371 -0.03073 -0.00949 -0.04775 -0.01204 C -0.06511 -0.02153 -0.08229 -0.03148 -0.1 -0.03935 C -0.10452 -0.04144 -0.10886 -0.04468 -0.11354 -0.04537 C -0.14323 -0.04931 -0.13021 -0.04676 -0.15226 -0.05162 C -0.15452 -0.05255 -0.1566 -0.05463 -0.15903 -0.05463 C -0.19236 -0.05463 -0.18403 -0.0588 -0.18403 -0.01829 " pathEditMode="relative" ptsTypes="ffffffA">
                                      <p:cBhvr>
                                        <p:cTn id="18" dur="2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-6.66667E-6 C -0.00764 0.00092 -0.01528 0.00161 -0.02274 0.003 C -0.03559 0.00532 -0.02865 0.00578 -0.04097 0.01203 C -0.05469 0.01897 -0.06997 0.02221 -0.0842 0.02731 C -0.08837 0.03286 -0.09219 0.03911 -0.09774 0.04235 C -0.10208 0.0449 -0.11146 0.04837 -0.11146 0.04837 C -0.11545 0.05208 -0.11823 0.05833 -0.12274 0.06064 C -0.13629 0.06758 -0.15156 0.06527 -0.16597 0.06666 C -0.17795 0.0699 -0.19063 0.06805 -0.20226 0.07268 C -0.21007 0.07569 -0.21458 0.08934 -0.22274 0.09073 C -0.26215 0.09745 -0.24688 0.09698 -0.26823 0.09698 " pathEditMode="relative" ptsTypes="ffffffffffA">
                                      <p:cBhvr>
                                        <p:cTn id="22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5.55556E-6 C -0.02691 0.00718 -0.05225 0.01968 -0.07969 0.02431 C -0.11128 0.03843 -0.12222 0.03496 -0.16597 0.03635 C -0.28489 0.04028 -0.2842 -0.01319 -0.2842 0.04237 " pathEditMode="relative" ptsTypes="fffA">
                                      <p:cBhvr>
                                        <p:cTn id="26" dur="2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14400" y="609600"/>
            <a:ext cx="73152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He decided to give man fire, which made Zeus mad. Zeus was upset and decided to punish Prometheus by tying him to a cliff. </a:t>
            </a:r>
            <a:endParaRPr lang="en-US" sz="3200" dirty="0"/>
          </a:p>
        </p:txBody>
      </p:sp>
      <p:pic>
        <p:nvPicPr>
          <p:cNvPr id="3" name="Picture 2" descr="C:\Documents and Settings\610344202\Local Settings\Temporary Internet Files\Content.IE5\8G46BGXA\GREECE12[1]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72200" y="2209800"/>
            <a:ext cx="2114550" cy="4286250"/>
          </a:xfrm>
          <a:prstGeom prst="rect">
            <a:avLst/>
          </a:prstGeom>
          <a:noFill/>
        </p:spPr>
      </p:pic>
      <p:pic>
        <p:nvPicPr>
          <p:cNvPr id="1026" name="Picture 2" descr="C:\Documents and Settings\610344202\Local Settings\Temporary Internet Files\Content.IE5\RZ61OGVY\FL-context-free-tree[1]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09800" y="4343400"/>
            <a:ext cx="2552700" cy="1875050"/>
          </a:xfrm>
          <a:prstGeom prst="rect">
            <a:avLst/>
          </a:prstGeom>
          <a:noFill/>
        </p:spPr>
      </p:pic>
      <p:pic>
        <p:nvPicPr>
          <p:cNvPr id="1028" name="Picture 4" descr="C:\Documents and Settings\610344202\Local Settings\Temporary Internet Files\Content.IE5\J82LQCIZ\Fire[1]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00400" y="4724400"/>
            <a:ext cx="1191678" cy="1694928"/>
          </a:xfrm>
          <a:prstGeom prst="rect">
            <a:avLst/>
          </a:prstGeom>
          <a:noFill/>
        </p:spPr>
      </p:pic>
      <p:pic>
        <p:nvPicPr>
          <p:cNvPr id="1029" name="Picture 5" descr="C:\Documents and Settings\610344202\Local Settings\Temporary Internet Files\Content.IE5\J82LQCIZ\Fire[1]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flipH="1">
            <a:off x="2362200" y="5029200"/>
            <a:ext cx="914400" cy="1300554"/>
          </a:xfrm>
          <a:prstGeom prst="rect">
            <a:avLst/>
          </a:prstGeom>
          <a:noFill/>
        </p:spPr>
      </p:pic>
      <p:pic>
        <p:nvPicPr>
          <p:cNvPr id="1027" name="Picture 3" descr="C:\Documents and Settings\610344202\Local Settings\Temporary Internet Files\Content.IE5\816RCR2K\6997487137_a11a080239_z[1]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438400" y="4800600"/>
            <a:ext cx="1950720" cy="1542288"/>
          </a:xfrm>
          <a:prstGeom prst="rect">
            <a:avLst/>
          </a:prstGeom>
          <a:noFill/>
        </p:spPr>
      </p:pic>
    </p:spTree>
  </p:cSld>
  <p:clrMapOvr>
    <a:masterClrMapping/>
  </p:clrMapOvr>
  <p:transition>
    <p:sndAc>
      <p:stSnd>
        <p:snd r:embed="rId2" name="thunder_strike_1-Mike_Koenig-739781745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945 -0.15602 C 0.02448 -0.28125 0.02188 -0.23078 0.02622 -0.3074 C 0.02552 -0.36203 0.02605 -0.41666 0.02396 -0.47106 C 0.02309 -0.4956 -3.88889E-6 -0.51227 -0.00555 -0.53472 C -0.00052 -0.57592 -0.00555 -0.52569 -0.00555 -0.59236 C -0.00555 -0.6125 -0.00451 -0.63287 -0.00329 -0.65301 C -0.00243 -0.66643 0.00122 -0.67314 0.01025 -0.67708 C 0.03664 -0.70092 -0.00659 -0.66041 0.02396 -0.69537 C 0.02657 -0.69838 0.03004 -0.69907 0.03299 -0.70139 C 0.04862 -0.71319 0.06598 -0.72152 0.08073 -0.73472 C 0.08299 -0.73379 0.08612 -0.73426 0.0875 -0.73171 C 0.09028 -0.72639 0.09063 -0.71944 0.09219 -0.71342 C 0.09532 -0.70139 0.09705 -0.69745 0.10122 -0.68634 C 0.10573 -0.66227 0.10816 -0.64745 0.09896 -0.62268 C 0.0915 -0.58194 0.1033 -0.64421 0.09219 -0.59537 C 0.08941 -0.58333 0.0882 -0.57106 0.08525 -0.55902 C 0.08264 -0.52523 0.07761 -0.49143 0.06945 -0.45902 C 0.06684 -0.42176 0.06702 -0.38333 0.06025 -0.34676 C 0.0566 -0.32685 0.04705 -0.30393 0.04671 -0.28333 C 0.04601 -0.24699 0.04671 -0.21041 0.04671 -0.17407 " pathEditMode="relative" rAng="0" ptsTypes="fffffffffffffffffffA">
                                      <p:cBhvr>
                                        <p:cTn id="6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1" y="-28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85800" y="304800"/>
            <a:ext cx="762000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Zeus created a wife, Pandora, for epimetheus and gave them a wooden box for they’re wedding gift telling them never to open it.  </a:t>
            </a:r>
            <a:endParaRPr lang="en-US" sz="3200" dirty="0"/>
          </a:p>
        </p:txBody>
      </p:sp>
      <p:pic>
        <p:nvPicPr>
          <p:cNvPr id="2050" name="Picture 2" descr="C:\Documents and Settings\610344202\Local Settings\Temporary Internet Files\Content.IE5\6E6TIM0Q\greece_hera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24600" y="2895600"/>
            <a:ext cx="2503715" cy="2743201"/>
          </a:xfrm>
          <a:prstGeom prst="rect">
            <a:avLst/>
          </a:prstGeom>
          <a:noFill/>
        </p:spPr>
      </p:pic>
      <p:pic>
        <p:nvPicPr>
          <p:cNvPr id="4" name="Picture 3" descr="C:\Documents and Settings\610344202\Local Settings\Temporary Internet Files\Content.IE5\8G46BGXA\GREECE12[1]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5800" y="2514600"/>
            <a:ext cx="1733550" cy="3513953"/>
          </a:xfrm>
          <a:prstGeom prst="rect">
            <a:avLst/>
          </a:prstGeom>
          <a:noFill/>
        </p:spPr>
      </p:pic>
      <p:pic>
        <p:nvPicPr>
          <p:cNvPr id="2052" name="Picture 4" descr="C:\Documents and Settings\610344202\Local Settings\Temporary Internet Files\Content.IE5\6E6TIM0Q\Zeuscartoon[1]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2300484"/>
            <a:ext cx="2762250" cy="3595491"/>
          </a:xfrm>
          <a:prstGeom prst="rect">
            <a:avLst/>
          </a:prstGeom>
          <a:noFill/>
        </p:spPr>
      </p:pic>
      <p:pic>
        <p:nvPicPr>
          <p:cNvPr id="2051" name="Picture 3" descr="C:\Documents and Settings\610344202\Local Settings\Temporary Internet Files\Content.IE5\J82LQCIZ\envelope chest 2[1]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981200" y="4114800"/>
            <a:ext cx="1676400" cy="123634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7.22222E-6 -7.40741E-6 C 0.03942 -0.00811 0.07883 -0.01274 0.11824 -0.0213 C 0.13473 -0.02871 0.13021 -0.02894 0.14324 -0.03959 C 0.15296 -0.04746 0.16858 -0.05394 0.17952 -0.05765 C 0.22258 -0.072 0.26407 -0.06991 0.30903 -0.06991 " pathEditMode="relative" ptsTypes="ffffA">
                                      <p:cBhvr>
                                        <p:cTn id="6" dur="2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3400" y="609600"/>
            <a:ext cx="86106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/>
              <a:t>O</a:t>
            </a:r>
            <a:r>
              <a:rPr lang="en-US" sz="3200" dirty="0" smtClean="0"/>
              <a:t>ne day she herd a voice from the box telling her to let them out.</a:t>
            </a:r>
            <a:endParaRPr lang="en-US" sz="3200" dirty="0"/>
          </a:p>
        </p:txBody>
      </p:sp>
      <p:pic>
        <p:nvPicPr>
          <p:cNvPr id="4" name="Picture 2" descr="C:\Documents and Settings\610344202\Local Settings\Temporary Internet Files\Content.IE5\6E6TIM0Q\greece_hera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0" y="1153602"/>
            <a:ext cx="3745895" cy="4104198"/>
          </a:xfrm>
          <a:prstGeom prst="rect">
            <a:avLst/>
          </a:prstGeom>
          <a:noFill/>
        </p:spPr>
      </p:pic>
      <p:pic>
        <p:nvPicPr>
          <p:cNvPr id="6" name="Picture 3" descr="C:\Documents and Settings\610344202\Local Settings\Temporary Internet Files\Content.IE5\J82LQCIZ\envelope chest 2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28800" y="3124200"/>
            <a:ext cx="3352800" cy="247269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3400" y="381000"/>
            <a:ext cx="81534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At first she resisted, but then she couldn't take it anymore and opened the box.</a:t>
            </a:r>
            <a:endParaRPr lang="en-US" sz="3200" dirty="0"/>
          </a:p>
        </p:txBody>
      </p:sp>
      <p:pic>
        <p:nvPicPr>
          <p:cNvPr id="3" name="Picture 2" descr="C:\Documents and Settings\610344202\Local Settings\Temporary Internet Files\Content.IE5\RZ61OGVY\treasure-chest[1]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92305" y="1981200"/>
            <a:ext cx="5851695" cy="438041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81000" y="457200"/>
            <a:ext cx="84582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When she opened the box, she also released evil into the world, which reeked havoc on the world.</a:t>
            </a:r>
            <a:endParaRPr lang="en-US" sz="3200" dirty="0"/>
          </a:p>
        </p:txBody>
      </p:sp>
      <p:pic>
        <p:nvPicPr>
          <p:cNvPr id="3" name="Picture 2" descr="C:\Documents and Settings\610344202\Local Settings\Temporary Internet Files\Content.IE5\6E6TIM0Q\102386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5000" y="2823464"/>
            <a:ext cx="2176806" cy="2815336"/>
          </a:xfrm>
          <a:prstGeom prst="rect">
            <a:avLst/>
          </a:prstGeom>
          <a:noFill/>
        </p:spPr>
      </p:pic>
      <p:pic>
        <p:nvPicPr>
          <p:cNvPr id="5" name="Picture 3" descr="C:\Documents and Settings\610344202\Local Settings\Temporary Internet Files\Content.IE5\6E6TIM0Q\102386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28800" y="3048000"/>
            <a:ext cx="2117888" cy="2739135"/>
          </a:xfrm>
          <a:prstGeom prst="rect">
            <a:avLst/>
          </a:prstGeom>
          <a:noFill/>
        </p:spPr>
      </p:pic>
      <p:pic>
        <p:nvPicPr>
          <p:cNvPr id="6" name="Picture 5" descr="C:\Documents and Settings\610344202\Local Settings\Temporary Internet Files\Content.IE5\RZ61OGVY\treasure-chest[1]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" y="2133600"/>
            <a:ext cx="5851695" cy="438041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-2.96296E-6 C 0.00296 -0.02222 0.01077 -0.04514 0.02049 -0.06366 C 0.02292 -0.06829 0.02726 -0.07107 0.02969 -0.07593 C 0.03733 -0.0912 0.04185 -0.11157 0.05244 -0.12431 C 0.07379 -0.15 0.10643 -0.17894 0.13421 -0.18796 C 0.1474 -0.19954 0.16459 -0.20069 0.17969 -0.20625 C 0.21285 -0.21852 0.24757 -0.22569 0.28195 -0.23032 C 0.29619 -0.23657 0.2908 -0.23634 0.29775 -0.23634 " pathEditMode="relative" ptsTypes="fffffffA">
                                      <p:cBhvr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1.48148E-6 C 0.01319 -0.0044 0.02517 -0.01157 0.03871 -0.01505 C 0.05277 -0.02801 0.03802 -0.01597 0.06371 -0.02731 C 0.07152 -0.03079 0.07882 -0.03542 0.08646 -0.03935 C 0.09218 -0.04236 0.0967 -0.04838 0.10225 -0.05162 C 0.10972 -0.05602 0.11736 -0.05972 0.125 -0.06366 C 0.1408 -0.07199 0.15868 -0.07454 0.175 -0.08171 C 0.18229 -0.08843 0.18923 -0.09329 0.19774 -0.09699 C 0.1993 -0.1 0.20034 -0.10347 0.20225 -0.10602 C 0.20416 -0.10856 0.20729 -0.10926 0.20902 -0.11204 C 0.21267 -0.11759 0.21371 -0.12616 0.21823 -0.13032 C 0.23385 -0.14421 0.22656 -0.14005 0.23871 -0.14537 C 0.24722 -0.15324 0.25243 -0.15856 0.26371 -0.16366 C 0.26597 -0.16458 0.26857 -0.16481 0.27048 -0.16667 C 0.27187 -0.16806 0.27205 -0.1706 0.27274 -0.17269 " pathEditMode="relative" ptsTypes="ffffffffffffffA">
                                      <p:cBhvr>
                                        <p:cTn id="1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161</TotalTime>
  <Words>132</Words>
  <Application>Microsoft Office PowerPoint</Application>
  <PresentationFormat>On-screen Show (4:3)</PresentationFormat>
  <Paragraphs>8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Apex</vt:lpstr>
      <vt:lpstr>Pandora</vt:lpstr>
      <vt:lpstr>Slide 2</vt:lpstr>
      <vt:lpstr>Slide 3</vt:lpstr>
      <vt:lpstr>Slide 4</vt:lpstr>
      <vt:lpstr>Slide 5</vt:lpstr>
      <vt:lpstr>Slide 6</vt:lpstr>
      <vt:lpstr>Slide 7</vt:lpstr>
      <vt:lpstr>Slide 8</vt:lpstr>
    </vt:vector>
  </TitlesOfParts>
  <Company>Cortland City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pandora</dc:title>
  <dc:creator>Cortland City School District</dc:creator>
  <cp:lastModifiedBy>Cortland City School District</cp:lastModifiedBy>
  <cp:revision>21</cp:revision>
  <dcterms:created xsi:type="dcterms:W3CDTF">2015-03-12T14:51:02Z</dcterms:created>
  <dcterms:modified xsi:type="dcterms:W3CDTF">2015-03-13T15:41:52Z</dcterms:modified>
</cp:coreProperties>
</file>