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94660"/>
  </p:normalViewPr>
  <p:slideViewPr>
    <p:cSldViewPr>
      <p:cViewPr varScale="1">
        <p:scale>
          <a:sx n="46" d="100"/>
          <a:sy n="46" d="100"/>
        </p:scale>
        <p:origin x="-65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34F7196-A6C1-444D-901F-1ABCFB2D277D}" type="datetimeFigureOut">
              <a:rPr lang="en-US" smtClean="0"/>
              <a:pPr/>
              <a:t>3/13/2015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E3D4676-4F74-4C38-9BFF-4479703197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3D4676-4F74-4C38-9BFF-4479703197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3D4676-4F74-4C38-9BFF-4479703197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3D4676-4F74-4C38-9BFF-4479703197C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3D4676-4F74-4C38-9BFF-4479703197C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E3D4676-4F74-4C38-9BFF-4479703197C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E3D4676-4F74-4C38-9BFF-4479703197C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E3D4676-4F74-4C38-9BFF-4479703197C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34F7196-A6C1-444D-901F-1ABCFB2D277D}" type="datetimeFigureOut">
              <a:rPr lang="en-US" smtClean="0"/>
              <a:pPr/>
              <a:t>3/13/2015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E3D4676-4F74-4C38-9BFF-4479703197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34F7196-A6C1-444D-901F-1ABCFB2D277D}" type="datetimeFigureOut">
              <a:rPr lang="en-US" smtClean="0"/>
              <a:pPr/>
              <a:t>3/13/2015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E3D4676-4F74-4C38-9BFF-4479703197C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34F7196-A6C1-444D-901F-1ABCFB2D277D}" type="datetimeFigureOut">
              <a:rPr lang="en-US" smtClean="0"/>
              <a:pPr/>
              <a:t>3/13/2015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E3D4676-4F74-4C38-9BFF-4479703197C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4F7196-A6C1-444D-901F-1ABCFB2D277D}" type="datetimeFigureOut">
              <a:rPr lang="en-US" smtClean="0"/>
              <a:pPr/>
              <a:t>3/13/2015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E3D4676-4F74-4C38-9BFF-4479703197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7.wav"/><Relationship Id="rId1" Type="http://schemas.openxmlformats.org/officeDocument/2006/relationships/audio" Target="../media/audio6.wav"/><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905000"/>
            <a:ext cx="7772400" cy="1470025"/>
          </a:xfrm>
        </p:spPr>
        <p:txBody>
          <a:bodyPr/>
          <a:lstStyle/>
          <a:p>
            <a:r>
              <a:rPr lang="en-US" dirty="0" err="1" smtClean="0"/>
              <a:t>Pandoras</a:t>
            </a:r>
            <a:r>
              <a:rPr lang="en-US" dirty="0" smtClean="0"/>
              <a:t> Box</a:t>
            </a:r>
            <a:endParaRPr lang="en-US" dirty="0"/>
          </a:p>
        </p:txBody>
      </p:sp>
      <p:sp>
        <p:nvSpPr>
          <p:cNvPr id="3" name="Subtitle 2"/>
          <p:cNvSpPr>
            <a:spLocks noGrp="1"/>
          </p:cNvSpPr>
          <p:nvPr>
            <p:ph type="subTitle" idx="1"/>
          </p:nvPr>
        </p:nvSpPr>
        <p:spPr/>
        <p:txBody>
          <a:bodyPr/>
          <a:lstStyle/>
          <a:p>
            <a:r>
              <a:rPr lang="en-US" dirty="0" smtClean="0"/>
              <a:t>By Olivia Velazquez</a:t>
            </a:r>
            <a:endParaRPr lang="en-US" dirty="0"/>
          </a:p>
        </p:txBody>
      </p:sp>
      <p:sp>
        <p:nvSpPr>
          <p:cNvPr id="10242" name="AutoShape 2" descr="data:image/jpeg;base64,/9j/4AAQSkZJRgABAQAAAQABAAD/2wBDAAMCAgMCAgMDAwMEAwMEBQgFBQQEBQoHBwYIDAoMDAsKCwsNDhIQDQ4RDgsLEBYQERMUFRUVDA8XGBYUGBIUFRT/2wBDAQMEBAUEBQkFBQkUDQsNFBQUFBQUFBQUFBQUFBQUFBQUFBQUFBQUFBQUFBQUFBQUFBQUFBQUFBQUFBQUFBQUFBT/wAARCAC8AL0DASIAAhEBAxEB/8QAHQAAAwEBAQEBAQEAAAAAAAAABQYHBAgDAgEACf/EAEEQAAIBAwMCBQIEBAQEBAcBAAECAwQFEQASIQYxBxMiQVEUYRUycZEII4GxM0JSoRYkYuEXY3LBNDWCkrLR8PH/xAAaAQACAwEBAAAAAAAAAAAAAAACAwEEBQAG/8QALREAAgIBBAIBAwMDBQAAAAAAAQIAEQMEEiExE0FRBSJxYaHwkbHRFCMygcH/2gAMAwEAAhEDEQA/AP8ALKKHzBr6FMRwQTr2pFJPHGtbRMp7ZHsNLLEGhLq4wRcwfSbx6VOdfwoG/wBJ0aoKMzhyf5Z7Y++iH4RKyjapP30s5PUtppNy7oqyUrKNzKcDX9HRySHgH9tM1fbDSUhabseRu+fj/bXtaqE15Cxzw04xztPqxog/ESdOA22Lj2l4hiXCt8Oca9aa1eZnKO2f9KEjVUt/QhWCOajo1uknAYyN/MHyxzxjTHaugJagIxWMyEgsFGBz7DS2zV1L+P6a79j+fmQ5LGjMwJwR2U5BOvtenjvGEIB1f6/oeOFds8MMxH8vyCxUg+5zjQi3dAQ5HmVMeyUFoCnrUAEBgSDz3GNQMvFwX0BSRsdOsz7dhGvlunCeNpz86sF96Uiti+iQSSBA20jacfbS9TRmu82GOj3MwYrs7gDv/wBtGMlyo2mI4k/HTchYkxZjA4OvpOnsyFTGVB5BOqLTdNVVumikFDUrDMvlEqu4HPc4GcnRodJUzhUrneJWX0SBTzjOBj40YeJOnIkofpZY49x5UHBJBAyew1jltcKzCH0q2PZsjOe2qxSWWS4tUrQxRyR0xMUlTV1AijSQc4K4LHA+2PvrJcOjJ7lVwyQ0tPMw/mjypivpHwCBnOQe41NmLKVJ4emNsQkK4QsE5B5J7fvr8p+jJZ2/K4GN2Cu049zz3Gq/a+j6e69V26ldhS1bQO3kyj8rgpx8E4J5Un37abJbLR1LzWOKGaW4UUjHMKfnTYGSRMntk4Px788am4JSc11dhWmdleNvbY4IwwP/AH41kls0qRIXjaPcMocZDD9dX269PRQVNtutPHTxoBIzitYRwuNu07XOdp4POD7/ADpTgoaC6fURxmNpC5lAXcqgsxICBvVsxxkgZwdTcHYZLobFKZkRoyWPseNafwNlqlgwN55Kk9h86r9f0W6fUy+QyiGXyvMX8u7aCf76DdQ2uKxW9I5ED1NSpKSgANGfv9sf17aHdD8dSa1lmNKWJ7qcHQeRCrY0z3fcsUsnm795B2njGluV8ueNEOYthU00EoUgnvpjo4lk2HaGyff20r021ZB376aaGQRgMDj3GkZBNTSMPcPwUUcJjIQEOMf1+dedzglpY99K5UlvUCMgDnnWX8TeVolLtIFY7to/KMHXtK1ZcqYUqR8syq0qkDYhPufnGdLCkTRfMACBPjpqd6qqi+pZvLMuDKQCvIOFbPt8ffVCg6Kp7lVxRVdGrLI4VZEUKGB7YYcgj5+2lejSGzXyNJ48UE6vHMAMhU3DDEfbI/c6p9Da7dboYy06xQyMpWeSXcF5yBySMfbSsjbfuEs6LEuVtrzV0v05XWmprLXLK/kQbV812BfymG4An3I7Z9+NHqeGX6UxRpmPO3Bbjb3BLcY0u3zqs22qaSkqPOilG4Tbv8UZxuGO4xrNR9VSV0yRUK+okFxNhu/sB+uq6qz/AHGbeXUY8I8SeowVXRdVfNtCrFoKhWgXyDllBU9hkffQSy2WsKUr1a0lNTU0TQwxUURj8zBAZ2B45wMBeO+jFZcJokWOSpSC4P6ljDhXO3uQvBxjOvqrvFTe3pROojlpEAp1UY2gg9z7n9f6aeA1TKyHCzVzcy1lqoYqKWWrnEcbEDfURFiORwOxHv8Apr6mtlpt9JQy0OxpFiUF1j2lHIyxOfzDPznSf1Pe66oLrWGXy1YgCVcHB9xovRdewXS2RUYBiqaVRiVUHCAAY+/bRc1crbkL+Na6hueZEs7yQlyURpDIFOV5AJHwcngaDzgUc1PLIyxx07LI059UhXPGAPcnHHtnQy5zfiN3Mf1FX/y49S7wgAbB45we4PbTX09aYr+zE1DeTCjKAG3bpCpAjXsGxjLLkMMY4znVtACAZiahqyEX1JqLibfcq1TFvheokZKmnpWk3qz7igXHBzleRj76b+lYXqarbNQmOolZWWPJfyUZmZEPszAKMjsRn21RZPDKyV/TVbNRUMdtrZZ4Y46q5SPwAo3yxqjEZbBUYGACc5POhnT1De1vcVElkqfw6fvNCWCDYvBdgfT3wM/PHvqYjkwN1P05LUyiGelhSqiJnRVjw3qPBUYxg/HbH76ARdRXC30slPX0N4NKH8torczSIynhlAckqW44yRqrV0FJdLxc6b8OmmnWnZqG4RK/kuqbA+GHHHIAOMnOO+kG7U15WojpKJIqdvRKZK6FsIW4GVDfPGTxyONDCqIM/UdymuRo7dbPwenK4auvUYC06AEghQNuQPbk59tEKOe22ukob5S0slerEPK9Q2+esYyEF2zkKcnt2GD76HV1+6itVNLH1LPCLbUp5IWTDkgnOEwMr+vb76DioSKymK2TVtZQ07M+CMyLGSpI4GMBgD/U886K+IO3mUlOpqi+IE+nkemV95STCYOMc86XfEG3x3eCmZZo6fyu8dOvpBGOeeWycfbX9ausbRVW6FhJLPUIuVhhQMXOCMOPfv7azVt6W4W+pk2gbjhVYDcoHAz+50EcAPcll6SQwMJVVGVsMAB++lOUjecAab+o2WKV1Ull9s++k+U5c6asq5QLnrFv3jHH30dipvPDMSXEaA/Gf9Q/bQmiZezDJ0apJNit6vL2jIVh3/r7aBzRlrSpuO2F7VBUtO9JAqGryDE0mNkiEdv10XuNpqrbaalKhwa/KTlKdtyopOOw7e3t76DWujmNwoSjEg1RiAAIK54Iz9jo3Q265WnqS4momVZEj2sjt33EcfsulBgBc0jpMjkAD3U23unakmtzSzeWV3pI7JuG7C8MPdeCD7kE6J9RWemio6Cjo4TNDWxtDDRz3TbBBIxUiQO2wKvB4ZtvPPbQiPqWnqrgaOUwpKs3/wAwEhVVIHpZMj5APOO50T6ht6VNjj89IaKQfzC9KA8BX2O5ckE8nBHGdLYFhYjMNYs4VxF20x1skMbQRVNZJNIBGvl5DH4UDnHfS7eevrwlbUpTkWzdlSKcbW2/GTzyPjRanrmWjjWmLrtwQwY8n35Gkq84nuMhV93OCxOdRhILkEcS59XXZp0dW5J/n6z1tF+qbfe6W5NNK8sUqyMxclmXPqGfuM67v6P8PYLzb4bvKkgo6qFWgSMZbawBByf1xrgKOimqJPLgieob3EalsftqreGfiBePCPqWGprqeWpk8kxrSzzuY0Qjj0g4+CD7Y1bdVai08xizZMYIQ1fuWX+IDpuPpq4WiC25qlejLyNJFzuDsMnjBHGONTyloJ4rStxqKcwpM/lhwpG0Akf39tMF/wDE67+L1WkirBbobcnlU1PDuChGdnwwz6zu/wBsabfCOzVvWsNT0rPQp9OkU08lVUofp4gMsd53DJLYCgEEnAx3OhKjbQh4srnLvY2ZF7Nabr1XcXorVTtVV02cBGVWwPfLEAYUH/8A3Vgt9N/wx0dbqaapirWpgTWKtUNkTEEkKqJ6sFuSzZxphsv8OktgvC11Hewr0LLUR+WfKZ8Icjfg7QxyM8lV599YLV0nWXaZzVVUVvFPIEaIy5cf5sYHBxjj5I0yVGJLEmFOmLabpElLVwTySrEcLTBmkiOMgvjjbjt2/rkDRe6VNzobBIKWolJcLAv4bJMhZWzuYSFgGO0jKnGAT30Co+nqy01jLZ1l80MyS1c04jaoZW9AZWJCoATxnHz30E6j8Q72lI9NR/ia+T/8VSsn0M7wLkMY2UGJwMjue3bjQ0Y5XFG459LWm6dL2qvtUd7rKBZJERqc+soSD/MLAYz7Adjwc57LfVV8hucNdFZDe6CeaEyPFcKdA1e0ZwFClm3KxI/LjDY/XSvaBT3P8GouqKikuVvmklqKQRQSQ1HlhVPqkVhlTlVAxjOiMdrmunSlslqD9N1U6S0dOY+Gp4DJvbB9yAABnnJHPGgqu5bH3dQPdrvbzS0tOi1tzuEtOkNRSUcKLskxnyixJXKkcgEkck40jydb1lFTtDbaP6ZGkG0RPGzTt7hcICxGOSOPvqv0/TP4cpp4ZTTU6U7UyRCPcFDHMvP+r3JOScA540u2fplabqu41hSmnKSKlKIlDotNGi7UjRSTk5LYH+k/GhBEJka5OqjpSu6gNM08ca1tc7eRH5qse4y8hGFjUHjnPPAGhrRCxJFSTwyx+aGBaoTau5CQWX5U+xOrjQW+hjrrw9DATDUiJnlpacSY2Od2M8c84I4BznUm69pzdK2KkMyuIaWeQ7m9cW5/SjAcA4UkDXEjqDsAF+5O7/JBhlQqZCcj5xpUkJ3nTFcY2mpkkeNY3QeWxHuR3yNLzkljgYGrCipn5TZmuiTOGDc5010Fegp2VplhXcrFuNylTuVh78E9tKdC6x8t20apHR4wREuOGJ+wP9tLYA9y3gfx8iOdqq3uPVH4vcq552n/AOeqqutj2M07Es+ME5O4/mOM98DR++9bXTp+tpYrPV0sNVBI1Z+IUgVpiZIghRpSN2Aoxt7Ak6B2+lIsD3HzBPJDUKPJfBBHuT+41vn6fu/WFTa62ithdK6Rqbzv8OFpFTey+Y2FyFwcZ1n5RXfU9tocm/HaWSYoXmgpfqqkUVS9RAs5VJJ49jyofysVywXjkjccZ7nRCk6qrpLfT0kktLR2+Cn+kCxU6ru9RIZtuMnLHLHJ7fGs0hAkaGAEKrEeWDu/39++i34FcLd5lZPb5HpXoBW5qB5SfTCTyvMUtjfmQhcLnsfg4WMlcS0+jRj5WNAd/n0f68fvM9up0qEgVp4Iyj7fMl4jUjkbvsf0OdZOi+gZfFHr2ltMISiSqkMk0oARUXkkADgEngD51cOk/wCG6grunLTervfZbOtwmmhqenqSkK1dI8bY2Su+ACRhsgHhhr3vNF01Y+sqy22Kk/D7RFJHTphmMrYUZdnPJYtznU4nVHYXz/aZH1LMuoxonYHv5lZvn8OfQXhz01YrlQxPSuYyBWlyfqpWGAjY4PPt9jrjbxJqjL1S6yTpVbCYfMQjnbkcqO3/AG10B17VXyxWtLXQdSXSWwVbFp6KrkDIGPIYH2Jx7H21zx1hZTTTxMjE8ncjrtK/p86fpjvJctcwNagwqqqKhbw2uiU9fUo+FSeNQOcHK55Hv8/vrrzwbNSnhq1DHZaGxQyZqqfqC4NmWrkYkmWaJn9SouQgXaOP34u6Nq47VXU1VKjApKFXecY5zkfodd0+HO+49OxdSXWlqRdaqBY1ovKZwqK+I3MXfOzJ7gYbOM6vVzMgMexGc2uKS3JBVNBU0joAD5e0OSMl9o7ZPqx7aUqmkphFU1dfA65czeXWIqbmXhcAAnHHGfY+3GHC63WaGh836WaKQM77QhztXnewA441Ja/rRp7zJUSvHNQM4EhCN5YY49JYcbiCMgcAamRcG3pKpIGqsM9LUSgiSRwcHAwM8YGew7dtKN8qZerqGOmqaytq4KdTILeG8uOcA7iZAMllBzxwAO/fVA6qv0d16VkaGGOmpaefyhIAiKxGDsA7kDcp40m2mkt9ZQrGtIs1WpXzJKh9oX/oRsHAOM545J1M4VNFptEVVHFeTVw1FStOaenimw0cERbc0YTuDu5OfYDjGh1TNOlbRECn8wK9MJZWLRRox4cHuFVvk/5tFLkapHiDmVJ6Z/LjCBAZffDH37jn3H6axQsNxkmT6kxyCQRz8vGxPb0kDHz3zpLD2ZoYW4nkvXkktvZaanrRXQsrUgjdVjeQDAkJbBIzkjgkA415W2CK3WWho66phWYMZ55ZW2eXUFi7NGQuDljgKcDGR7jWmS3xxyIEoI450k3FEGULls4X3wR78jJ57HW54IFieero0iqIlb+TU+lVBbcBkc5HcEcA4x76CgOpaGQkEGL1bBC9wm8qogoKqZ8TVCRbvUfyyx4YbQ3xzjPOlTqi0mgpKsPP9dI1W5lqpDmQtypZuB/TAA47aM3xkttQKuOpWraBmHmu241G7hSfZtvLfGgV8Salop6asRndn81JN/JBwcEe3b+oI0QiiakfvbjzTxxOu9v/AFDg/wBtK0jFnJzpq6iASqCKPTuwDjGM99KzjDEacvEzcnJmuiUPj357HRsFYm4Bxs2gDjJz20EtvD/f76OAebtVshV5BXvoW7j8Ytbhzp65SU1W9IxD09Q4iO4f6h3H6Y99MFzpploTQx1kooYh5siyYUJKQodwoOByFGe5AGdKHTq+Xeaaas/nBH3IDyM+2nW4rTXCWKOuukNqp5JSJ5VgaUooViMKvJBIAPxuGkZlBG6+ps/TdRlx5PEFsN+0C3a2RQPVXCmh+ipnk3w0ocyCNSfy7icnHsT399EuirU/W/i10pYxJUVtuludPDFDNgt5Al3suBwBjcTjjk6ES1EdXDUukmA0YbYRgZxxgfBPbVb/AIXOmax+qLv1JSMJZLPatySQerypZsrwfkIH/TOqZO2b+p+3HxOh/F7xYstH1zU1t3mjSmlqzv2Jubb8kD3wo1yd134vQdSdU3SqsFGkNB5u6Fp1/muAR6vt2P8AQ68PG6eWmvlEjnZkfU+WeG2scDI/QHU3uLLT1SywdnBbH2Og0+FQL7uYuawV3cS59LeMVhu9nuVP1bSF5Y6dpIVpgSKhxjCEk+j9dTbq+6VN3sNJV1HmYj/lxLIchUz2X40owsTuYd2GNOVLSy3PpVIGkmVN5KhASrHtg6sYEGNzt9yNefLgBb1FG0V5gutNMVFQqOCVk7EAgjXcXhR4uq/T0EtdcFQPUJDNWV0qxoyEZCcEsSMAEgf151wv5Zp5iEw3qOD/AF1QumzLU0jTioWDyFBfIOOfjV8n3PMAep1bT+JVH15DU009XHTV6yyy/TyjZFDCTtRY2YguSFz7sMc99J15sdbc6iomWJquCHiKZTuL+vGSoONu44BPfSvabwtqS3zlIa76UtIkVWgZEYqVyB3yM8E9s69ejjH1fc5fxCZIS4ZaWSWqMcETbgzM0QILgIHIU4A751wkkQhaukrbJUVMdauauMyVFMkM7FFUAF9w+wzxjvxojZukrlQ1c1TFUUEkJwVE5Kc54GcEY5zzjsOeeA8FppelJyu+StjqCChBKKAOV9LHJUg59scfI16tU/VrUGnhkq2DmaYBgVVWb/SMHBJGMfoBopwEz1HUKQTSx1EMsVepPlyJHmEAkgtnJ28f31+CD8QeGrinnMUJBdIZVkMn/QG4IXPc4/ppri6Pa7wU8op5FmljCyQy0zRtEo/0knLZ75IHb3xr5rujbbb4RWwyVe4BjNHEFCSIeOHOO5zn2AHHfQmMWxF2jjkkrVn81/Jpjtkkhh80jcRtjMhGFye+OcDI40arFku/lJVGOnjfzHipkkIWPadxwcEDjA3N341lpun6+SlEE0dY9TB5ZItbII6eIkkq7twzkEEkDIwBn30svR1N3uEdzoI5Z4qqT6emjaTcGiVsbdowMDDMxPfHvoSOJYVyJhvM9vo5XDQrGsSZd0bzFc4yVfJzjkHgYOkipua3FpoY5oTEreYAgBKg84OD21ROq1rUglsdLFHcZYEJmaTEzu5PI3Hj34wOMcanNysdR05TT1Vc9NE7RiGGGklBDdhkgjOcAnGcZJOdd6kbiTJz1PKjVO1JPMOTnnOPjSs/5jo/doVRyyq65/1aAP8AmPOjEqvNNHwB+umO38ooPI0v0ijaP10xW5SCCO2lNL2AWJvpxio2hcybhtHt99Ot7slJUdKTzeeiVQxIAhwGj/yxkf5mySc+2kapLQOHXKu576bLFSi5JDU+ZTQJT8zxvnzJW7qQDkdjjjGNCV3LUtK3jcN8RfF8qai6T1FwAqHnfM6sMO3PI4xj9v212x/B/aaaHwO8RLvS0qw/it5FNHGi+lI0jBwo9gN7a5cHgv1B1Hcp57THSsxAkEKSFtq9ickfAyc411j/AAedb2Xpvpas8Lr+34TX1hlqKaorH2madxh17AJxsxnnknPbWdnQlOp6I58bJtsfM446nkPWHXd0qj9M8CO7pHMMKYl9KqeeTgZwPcnSNU0EghDqDtVyCTrrfxd8C/8AwkuV4qaamlNFXEApDNtWE99vY+kkhuf01Eo+h5Hs0yPW0plkO9UZ/UCT/wDrTMbhUBEE4V1DEAcSaUy7Wx86rXQt0W2dL0i/TiWMKxb6iRY0zv3Z3e2D+4GNI9d0TW22qETyocgEn4zpx6A6aW9UVbY6qaKCTBkhqHB3rtHqQcgcg+/xpqsAblPOl4ioiFVCarrpZHRF82QkFO3J749tGLbQVNJBUwvtg3lV8qccyDvwP99Ew1qsdVNTRUxrY0iMay1OF3PjGSR3HY+x/TQJ6pKSdopkLSEBdzMeR7Ec6ubrnnxgN8xtnuk9LciGPmgBQBGvJYck6ZOgFtd96nZLxUxUsEiuXd6gwd149SqTjPsO+ppLVRxBYlLzErg+rnONFLbPSWyFZY56lKtgMrIQQfk8DOouScVSrVVdcKeX61KelrTNIVJpldYxGpITy1ckoMYznJJOdbqGy1tD+HdSQ1otfUdLVI1PLDHv3RFgJd6kYKqrHJOQCvsdKfQc6Xev2KJPIiy0gERdmBOAFOcA5Ocn2B99Vu6XqtqI7lRlBb48bfrlWORGRWGIwH9WMg5A/MBgnUnkQQCpuFrq9HDZqZrxfPxASIRNSUIPmzOQRgbTuAxtwMjvnPOht0uVJTWCgrbj9RDHTbqejtHko3l/+bKyyMxKqFxkAbieOM6XKq11V6sDVMUIlqKOVo4IYStN9TK2MGQhe+MZVeODg4yQ1Vtw/wCGuhfp1oab8Wipj/ytJMZI4znOWd+S2WB44JB4xqYkjmpNPErqYVdpXp6zRt9PNIGqGYOonk4KjLgHjsQeMgY4Gj3SFNX9M0ENPUVtGbhHARNT19QqvTcY/wAMsNqou0ffA4OcaGdFJebv9NcLy8Nzup8qNJqxki8jcSVGfyl8EFuCV4HHuXudN0/0wtwprLNLWX2o838QrZh55dkf1LuI2htx42jBA5zrlNiEwCsVu6ie9+SyUE0EBiuNTI0sjVE4MpLOc8k49iDj2zj50n3f8e6ho/qHjgemwIoqjylhRAP9CjG4dhnnvp1/GaG90tDbo4pY6pa3dWzVSL64gWbhhyrE44GABxzrL1k9K0bRULRSQwt5eYG3L2zj4499AyksDcspmC42x7Qb9kcj8fEgnUUDwRFHZXcHDFR750oyfmOnfqlvNlkLEZJ5HzpJl/xDpqmUMnc10r4AH3012hUaMF9x98KcaUKbBIxpmoHPlgA4Hzpby/pzxCVXJFMpjXdvBG33I0V6UvEVBXwSTqrQMpRmYflb/Kf76XjEWl4YhvbHvrcLZPTQruKMki7l2nsc451C8iG9S4UPiNX0VlnoqCO2wvVoH3NCUDhd2MvksQDyF9yedLVSa26zCU3OSK7VTgzTtJ5kk5yCQoxlQvt+mPbSHDTGqKstRPEAp34kO4kDgADt7gEgjVG6QsE9Hb4K+eCSkmlBMFO7EtEvYtzyM9/6nU+oemxnK9CX7o3xZt11tkPTfXlxqKv6lFpobhNhiT2VX+3tnU58avA6fw2margjnq7HOcRVKrvCE8gMR2+2k5qH/iHqdKMlgsXOFOMHXTHRH8UNi6b8M6npfq61vfLjQ7qWnnqtpSaDb6fM45I5X7jGffWeytjbcnU9K2ClBA4nG1VWrVBI3qJm8sBQNvI0z9I1FKtW8jO/8x9o3ryjj51++IdrtbdVtdbIIhaq4g+VCCIopcZZEzzjB3Ae2ce2h9tIp+or7bCmJN61MOMcelSf9jq0lONwgDHyB8xY8QLJLb+pp2d28mdt6FhjHOGGB8HSqYZNxG4snxq1+KL01T0LRS+RG1T9QXWfHq2uvbPxuU8ffUeZ1yBnB+NAGo8yjkwANtEzwxPDnGV41pgDSRiPzjuc8J3518OwUcNu++tFkrlpLtTzMu9Vblc4B/X7aMG5VdAvEp3g959uY1cjiGF2AiRvS1SRkHnOdo7fGTn21TLnU0FyrTNT1U0mzFXUUJY52K3qYsi5Cg4GOSfb31NFubboKvy3jaJSsTLysQP/AE/YZONM1kuMNFZKdDdq6nXcY3q54/VMS2SSqg5XHIByB+udMWU3AjZ0hcL11NXNd6iy1ENQUU2+CmjKxje2DKzO2M7Af0A+WGt81xv00Nd5drF0qUrHV7lW7YaLKqzMgP5mWMAbiM4A7550PtfWF1N2WrgpoVo3j2QyV8gSMheSyrLy27g8Lzjga13dbR1jcbL54rVkuU8klwqqaqiiim/ylcYEo3yeWDwAduOccMEpOO4tSI9zha6pT/8AEluVKiP8XgVaOB44mxMYjIOBwQWxnAJBz2V7r1/cqiipKpKIQupD/wAiHEEozwwUAdgVAA47n30/9XXupucUtjoqGKgtNspDJT2630xY1KqwxAvOMu3JyvZc6UOsKtzd4jLXQV1THS01PcblTUz1GKppXK08cYbBbA2e3CrnAxoomefRnRNytd5StuqlHlhapW3yEu+GYDc/tkfHPfQzxF6robfbWSnkp2dSWigjXHO7DE49855029W0fiNd7jR362UYoqO4UatT0NvkSokSHcSrzE9iSGJJwB7YGpZdfDtbRcJobrcrfLXkN/yVFWJO0Q/69hIUnvtySPfnUGGDJbdbmaqRnYYJOl+RCzk6beoLctE8kaqDsIzj20ozHEh9WNSsXk7nrR/m0xUJHkHKliPygHnS9SfmHHvpttNA1QzMPjQPLeH/AIz36anWK8xSzUzzJHKj+SZTGWUHJXcORn5GrX4gXiCvtNHS1ds/BaylYPGJRvlWMxgqj5weSxbnHGPfOpRZTSW6as+qipmkwHilnBLIykMAuPckDTZX3uq8SeoqW3AtXV1wbfLUvnc8rHn9h/bUgSGYlgoENeE/SdP1Lcam818bC0WtfMmkRSPPlz6Y/wBOxPfTelW90qK+6Tn0qdqj2GeAP9tEOuJqToHpa39I2uTK08YNS2BukmJySx9++hN9Q2Xo+gp2bMk6CZzjHftob4nsNNgXAlDv3BvhrTtcOr6mRv8AMhOR7aCdfjFfVgEj1HOnnwDpjO11rNuRGj4J+BpC69lDXCpYZ5Y6WBLmQ/7cVenY5amSWnaVzAHDCMtwG7bgPnGi12gjsviHVHzZiI6PzE2/mkZowQp/oT+2h3Sik10hHyNe/jKhpOrwwJBakpnyp/8AL4/tothYFQaJlZMowuuVl3AG6jbTRVHUvg3XwVtNCtbRH6qCdHLPJEccHnAwPj++o3Im5vuNWzoCugr6SCnYqKeqi8iVY+AMjDY+NSPqygl6ev8AW0UylGjlIXPuvsdAEqUtS4IGQQaKWRjx/fW+z0aQ1geojWWMAnYx4Ohi18gzgrjGvyO6Mrc4IwePvqdtzIfMLjfUXj6qGRXGacuuOP8A+9tNNjuQrWpVmbEVOVkZQgbCg8YHv+h/31Llv8kcSBcsgOWQflznOB+2mewXOldTvaUebHsbahG0e/PH76aBKjZblo6GoqbqXqM3OkroIPwnd9LeL2oyr7mCyLtyd6tkjdnGM9gRoh090jaejlvl5nr56+7Ryz+dfK6gEjfWZwjQBWO4s7j1HBy2fcDSX0h1rUUn/K00AhhKhKZIlRGY55OB2POcnQ7xHvHUVfUSWygR5rdG0U1P5R3TFwRiIlTyN2HHGeO/GpJ2i4Cp5WC3X5lhuHhHTPUb0vpg/DIak3GjrlNKY127X3yjl8+s+gHjjHfWyj8IrXYOjYJpmRqamuMs0E0happ4IHRQW2xui+aV3EBjgDtjPALwb6wu93s34d1XVC500s4aetln8tY5FIDCWVCGKADLLn1Ywc40zeIdLeeipFrrbLDZ45Yy1VS0M5jM0QbKsYQu0KRyDuy2cYPOJU7hcQ6bHK3dfECeIPU1TX9CdQQ2m8ST2zEbSmmhSjEq+YqOYwrLl/LXAQZO0E8HOpJ1LSUzdM0CoaMyoZPpo6BUeORGbKS715G4k4U5b0gnGdNiXm21s9MswqLlWwqVNE0oilfcA293Kue/ZAARnGTpN6r68kFtRZ6CWf6ZpFheWAAEkbVPpABYEAcls49tdIAkivNXHVUsZcBqjGZHTgbvcHSfN/iHGj92qJpkKoPJgXAKE5JYDk/bJ9tAJMbjnvoli3mik5YHOBn31RulaR6uJVi9DEcsw41O6CMScMcY5GfnVJ6HvCW+jlqppF8mABpYyRkgdwM+50t5d0/Imjqjpt4xvglZ2wzCQjhto9QAHfVq8C+mYukukqnra6eX9Y8TUttVlwSP88gPuDxgj20j9D9G1XiD1TXT3muqLLbKeN6pxCAxj3YYRgEeosPYY04eJ/XkFTQQUFvijgt1FD9NTxUxJiCrxlAfY4B1I6mrodN9/wDqHHA6/PzAVFDP151xHC++WJmZpdgySB6iB9yAca+vFDrOnvF0qlpU2U8GIU9YbO1RxkcE86afA62x23pm7dSzliWTbTkenvwDqU+INaCXbADPL3A0AHNTfc7VDfMuv8PUAp/D241QGGeKUZP7ajfXUimolY8kk6r/AEjfoejP4erjWwqKmtQJSLEjYInkZRtP9G3Y+NQLry4uLhJTRtGEjG55n5J+AAP7nUheBAz5AiKCZ6dCuHuEh+CONE/G2lEPVdGpH57ZAQT79/8AvoD4cTrLdCFYSDcO2nDx3jH4905KcYktQA/RWwP76JOHEqMQ2IkfpAvh3WlYJ6cn1Qzb1/8ASRz/AL6+v4g7UDPab9DzDWQiKTHdXQDv+udBOjqoUvUQjP5aiNo8ffuP/fT31bRN1J4d19MeZKPdUxqeew5x+w0LHaYBx+TCyj+VOfFqM8g8H217RncO/B1iChSOODzph6Q6Tr+r7gaWi8tQi75ZZX2pGvye559gBzqT9oueZok1MaqVXKsMZAxorQVkieVGBubdtHuFHzp6t38PVzlcNPfrbChYA+VHJMefYcLk59tOFk8CLFAFarvNdXgkEmnjWBTj25BPtoPKtXctY9Fny9D+0RrLep6RoYYk+meNiyzU8X8x2+59h+mtVZQ1lyqA0NzqKDOJmjjjad2A/M2MghjycdtVhOm+len54hBa4p55PQj18zyKueOwP7dv10yUkFZbqZvwx6OhDHJWKjSMMfglcNj+ug8vMvD6bkIonmSLpuSgtKVrUdzuUvTtNTR1JaspAu6qaQjc2zO3aCQAeSGPHwVvN7FVc91JTtUR1Galt3AL8hQVB5C/3PbjTF1I0t7kamurXJamCBZxaKPZJFW7XB81CVDMFIBKggj40Oe2TUlHd72bLTQ7JmDtDMEngiXkuVPufVnAx2z7a4ZR0ZXyaPxng3FSQNV3KrustXS0Tt/OeCmjMqs5O0qVbG0ccge+PYaE37qSsvqvRU9VEfpSkpq0hwQq8KFXGEXIY/fGeBofcL8l76TqrtLM6VCyiIQxqkUa8hckLjJxzx35J1iupQUkkFOhem3oxijOd+F4LE9++dO64lIrzxEq/F3yXl84A4J27STpbkUFj7aY7w5mbaI/LjA7MuDnS5KcOccaNZUyVc+6bduXHAzposUlY1XFRxqfKqqmEcnC7t45/wDbS3RelgByc6snhnQwxUz1M4ALAlTjlSBwR8EHGgc8zT+n4DmagZa6m5Wvonw1qBSXGKtjrY5abEOHE9QSOzcklWHGO2OfY6h3Ul5eSeKnd/qa5wFEanBdx7k9gPnOg1/vdxmukxaoh/lM6qYMJ5aljkIg/JnnOMZzot4V9P2C/wDUBa91CiCLLvHMrneP0yM6gChzN185ytsQAHr4H6yqz9RQdDeElDZzVRvkKEnyVFRKdzTNHnBMMZYLvxyVOM6iXVN4eurFbaSisCkT8MwJxuYe3HbTv1R1B0tWXtoLLSCPygIFmehYMQBxyXfA/rpONAbt1TTjd5jb1wOArAH+2ovmc7vlAUEfHEuNnoq+Dw4rjQUsdfZrnW/UyXKkuiiogkVFjG2LaR6QMHJB7/bUe6rtHks7zVElbJGWC1E2PMI+Cw7jXS16ahtPh8tDR00VMWYuwhjCB2IGWIHvx31zp1c2UcEk99cDfctZ8IQANzBPh+UeuqF2jJwdPPjnLJJF0hVMijFLJBwc5AIOTpB6D9F0mPbjGnbxgqvPsfTmQQYWcEn4KjH9tRdEGLxpu0+Q/FH95P0qvo6qCpU7GjcPkfHvqx2SeKR3iYh4qmEhge2GHbUWqFBiwf8AMun/AKUum+hppScso8tv6HjXOeI3RAM+3/v/ADI/1RaZLJf6ykZSBG7bQfjPGqh4N2swWCerki9ddNvVv/Jjyv8A+ZPB/wBP7rPjJRCPqSCuTJFREMj23Dvp3/h5236zXm28vV0ySVcJBACoFLsCO5Hoc/7576BmHjDTCy4Bptc2M9Amv/I8Q3v8LngjSoSnnkcLTNK6rHFKWBDsDwQMH/bBGvC0Xevpq9oppKeKiqa0pFU1chzIx5fBzjA5OSQTz20EaTqSQSSG126ojQboyrHew75AJz9v11gqKTrKuSJIY/JjlU1aQH1CNm4f8/vuGD3x/XQigDc7LlKZN+MkH8f5lHe/2ZrhTv8ASm4KJcO+GCsAThlHGRjHDe+m7oy1XPxGS5mzzU9NRUk4h86oZUZG2BhubgAEH54984zqVdM/w99ddUtWSXKtb6ekhaoqKYVnlyRoCAWK7WAALDLAMBxnvjVB6f8AC9/BqyTRdR1NPcrXX1S10FIJo3ZxGVik3AEK5BIKjBDAkkArgVMyjb9jWZC6t3IUgyU9WdcyXGWoSjuTTvSzyTpPNgxtJGpDCKXvvK7gB+VwT9jpb6n8R6qCmamjDRi5K0UqTeorG8eD6TjBG4EHTre/D20U3QF56otUbw1FLUH/AJMx7hNHPJJ+U4wrxbUIIGSpZTkawXC82ar8CaaSqtdNXXKmrY6WjmGfMRjG2dxIJYbUDDk+33GnqFNCpWOTIN+7uSI3OihtDWuSST+YxZ9q4Uvjgk696aouNPJHRuGikBWFoi3JY8IT9jwM6JWuvqrCWlgT6eUHc5fCjnjAyDn9c6MXWrW4oJ57dNNVKu0yxuwVhjscewOCM+4GtXxqOZlNnYyaXiOdEWR3beV3PG3BU+4x3GD86Aup3c5009RVVZUCYSkjzG3OW5Zj8ljydK7hg3PfUEVEgk9wvZKdHlBPYc86pVpuq09vYRtjC4H66l1BIsZ250UhuUlJKFQ4BPvqsVs8z0Oj1IwJwOTG+qkhVhGmFaQ/zHI5Y/JOm3pejpqOrpaqJ4kqVTEZXDEgEBwVPsVbPPuB8aTumttZWiWYKxBBBI7aer3daOitsMscMS1cKttkjUCRgTkjPuOPc6AtRCz0eHCHwtmNcRRvJlukt3prrJ5c1FUGP6mLKqxz7jtoV0BFTU/V1M01wxEh7PkDWS5XL8ecy1BbG4ssCH0Ln3Zvdj763dFLBT3GSVqamljjUllkj3DB/QgnTGIAmVhp86leaPZnQl/vkNXZAIpVkQMVyhzzjUa6pXNOxznvnWu4XlbUNyRqlFIRhoWMgj+4z6sE+xz34xoDeLzFUQyCOQMSCB+ul4x9s2dfkUuRfIg7pWup6K5bpp0i3HA3nGnrxOkMvSlFIMNtlRQQPbnU1sX8uuLPyrfnBPp/qP300Vdd9R0E1OH3wxzs0XfiMP6Rz9tLyACiPmL0OQHDmxn2p/ajAzHfFox0lVbVqYSf8PDgfb30uR1oKnnXvZruKK6B9ww6lP30x7Kyppcq486tGXxBt7Xqz0cqDc8Uh/YjTJ/DfZZ7X1xUwSwt5VXZa6Ml24UiFiDgduCeTxoLFdYhC0L+uJ+AB3zph6EvkXTvUhqJUaNJqSopHn9QaFJYypYY/Uce+oxgZMLCV/rZ8esTKPYH9RCtov8AS1ccKwTOJ/J8xCy7Q68cqfcaZZOs7jRJRW2RB+GLJulwBnbKB5jBuefTnB4yM499JFqrYZBQ1EjjfSxtAkWeF4AYkY+2tl4u0MdN6Y3WUpwxPpx6gT+vYf0OkOLqccgyYwb4Mr3Tl4rrZL01HU/zdont88iA7UpZIpd0hweQDhsdvtnStU3g9UeF1bYhWwG/WavpVralqxVgnjYuIDE7YQoiKpwx5YkjhTpZg8RqOHouloop5EroGBUlOCMEHucdifbjjGkK9X2yi0VnneZR3CSSJoq2OXyz5Sq4aMr/AJgSykcH8v30tE2mpUIAAaPTwU1p6ZtNLb7hC11pp5qmqletaWirWLRlAQ/pChXCbgBkhj2I1K2vj2jpyio3lZqRJ3mSnZcujkKpLA9jsXH9DpogtnXHW9bK0dNcpemJ542krLjQw08csQC42h9oOQicLxkAnVFvnSDVVyaj/wCEq6thiwaqvELMqZzuZpf8MqqgeokYVO4GreJCH5mXqMiMPtMiz9RNgN5UiNgFMbSDjsSMHOdHq7rmvqqXYKQCPhhKYAM8c8DXn1z0dQdMRRVdurIJaad3+nqrfOZIJNhGQQ2CvDKcEAkMpGQQTO6i/wB0bzEjdo4mYlQv5c8Zx+uNaJYTLqfvVFwkqmffGEwcHAxpPLgk86NVU71cZV3AYnsxwT/TQGRGjfBIP9dATCHE00+Acg7SNaoZdzoXYE576zXKFaO41MMZOyOV0GTzgMR/7a8A5B4OlkepYD0I3UF6FDIDu4/XXpceqhVKyZPP30oGRmjyTzrwLnIOedKVebl4/Ucgx+IdQ3Jc8xEZO8nOQcD9tbrJeTSCQ5wGwD9tK4Ykd9eglZYuDjnTGFiojFq3xtuHYjfcb8Jac06HEfHv2wc6FV9ejuXXcSx5APGgqTOe7Z1+qxZTk5wNCEoVGZdW+bloSpapWlBbdtz23aPVN93Wx6dThCAMZ0mK5UHBxr1EzlACx1DLuq5OHVviBC+4QFxCZGvj6v8Amh92NCix519Bj8++i2ysM7XceLXcjJskaULp5k8R3/DEoZPJmSPkM8a7v/uAzqLpUSJwrEADX8tZMQMyHnRIoTqTn1OTUV5DdSmSXujrpvMMj0sw43wyY/cHIOvx7hWVatFDWwyoBwXRg3/1Y41Mfqpd/wCc6+4q+dXOJWGeO+uZQe4hXZBSmOIjrq+5iljqIYyzeryQSF/fnR/p3re39C3dKigssFfU08oY3GsQVEhbYQgVZMpgOQ2ABnaAdTeC81tJE7Q1DRsx5I7nWd5WY8n/AKv66HaLnF2PZnWUllhg8WqCm6igjo4+mrdT3Kp6qrbDU3Wa53WOGabyhG5ZahJ6idUYv6CtOhUqvBCdGXjqOx3R7p1F0rdLjPa7ZX9QizVVsnlo665VTGMb4FRUp4FWQM6rtVhDt/zADm1b7cPNSf62o86NdiP5zblX4BzkD7a/l6juicLcKlcyeacTNy/+rv3++mRc6yulXBSeG1wq7X0B09c4en7VRT1LXe1VdRLUVtSVSYIs0qyKIhHs3epQkUfA3qRiuknT3h/R3yNuhKCkIkoILZbr907UVldeqipXzJZYDKyCGCMDCRjDkSRBtxLa5XlvVfLKJ3rJ3lwRvaVi3PfknOuk+uep7pbvBeydX01fVQ3O91c1TPCKiQ08VTOEE9RFGWIWV/JiyeQCoKhca65FQlcrXRz9J2a7f+E1grJqoU0dbVU1DURLZ5XlbzDJDFII8bCiKs0m7cjswVWUaEeJPhX0bJeIJT9DYJGjYNT2+sUQOPMfYyliAx2FFZkAjLq2zI5MAqutb/L9Okl6uEopyTDvq5D5ee+31cf00Hqa2asmaaokaeVjlpJDuY/qTrp0/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3" name="Picture 3" descr="H:\Downloads\pandfora.jpg"/>
          <p:cNvPicPr>
            <a:picLocks noChangeAspect="1" noChangeArrowheads="1"/>
          </p:cNvPicPr>
          <p:nvPr/>
        </p:nvPicPr>
        <p:blipFill>
          <a:blip r:embed="rId2" cstate="print"/>
          <a:srcRect/>
          <a:stretch>
            <a:fillRect/>
          </a:stretch>
        </p:blipFill>
        <p:spPr bwMode="auto">
          <a:xfrm>
            <a:off x="0" y="0"/>
            <a:ext cx="4289897" cy="4267200"/>
          </a:xfrm>
          <a:prstGeom prst="rect">
            <a:avLst/>
          </a:prstGeom>
          <a:noFill/>
        </p:spPr>
      </p:pic>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ctr">
              <a:buNone/>
            </a:pPr>
            <a:r>
              <a:rPr lang="en-US" sz="9600" dirty="0" smtClean="0">
                <a:solidFill>
                  <a:srgbClr val="FF0000"/>
                </a:solidFill>
              </a:rPr>
              <a:t>THE </a:t>
            </a:r>
          </a:p>
          <a:p>
            <a:pPr algn="ctr">
              <a:buNone/>
            </a:pPr>
            <a:r>
              <a:rPr lang="en-US" sz="9600" dirty="0" smtClean="0">
                <a:solidFill>
                  <a:srgbClr val="FF0000"/>
                </a:solidFill>
              </a:rPr>
              <a:t>!!!!END!!!!</a:t>
            </a:r>
            <a:endParaRPr lang="en-US" sz="9600" dirty="0">
              <a:solidFill>
                <a:srgbClr val="FF0000"/>
              </a:solidFill>
            </a:endParaRPr>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flipH="1">
            <a:off x="4724400" y="3276600"/>
            <a:ext cx="2514600" cy="2514600"/>
          </a:xfrm>
          <a:prstGeom prst="rect">
            <a:avLst/>
          </a:prstGeom>
        </p:spPr>
      </p:pic>
      <p:pic>
        <p:nvPicPr>
          <p:cNvPr id="5" name="Recorded Sound">
            <a:hlinkClick r:id="" action="ppaction://media"/>
          </p:cNvPr>
          <p:cNvPicPr>
            <a:picLocks noRot="1" noChangeAspect="1"/>
          </p:cNvPicPr>
          <p:nvPr>
            <a:wavAudioFile r:embed="rId2" name="Recorded Sound"/>
          </p:nvPr>
        </p:nvPicPr>
        <p:blipFill>
          <a:blip r:embed="rId5" cstate="print"/>
          <a:stretch>
            <a:fillRect/>
          </a:stretch>
        </p:blipFill>
        <p:spPr>
          <a:xfrm>
            <a:off x="4800600" y="4648200"/>
            <a:ext cx="1752600" cy="1752600"/>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000"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buNone/>
            </a:pPr>
            <a:r>
              <a:rPr lang="en-US" dirty="0" smtClean="0"/>
              <a:t> One day when gods ruled the empty world up on Mount </a:t>
            </a:r>
            <a:r>
              <a:rPr lang="en-US" dirty="0" err="1" smtClean="0"/>
              <a:t>Oylmpus</a:t>
            </a:r>
            <a:r>
              <a:rPr lang="en-US" dirty="0" smtClean="0"/>
              <a:t>, the gods saw islands, oceans ands woodlands, but no humans or animals.</a:t>
            </a: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1219200" y="3352800"/>
            <a:ext cx="1600200" cy="1600200"/>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buNone/>
            </a:pPr>
            <a:r>
              <a:rPr lang="en-US" dirty="0" smtClean="0"/>
              <a:t>The gods got bored of looking out of looking over the cloud and seeing nothing, so Zeus gave Prometheus and his brother, </a:t>
            </a:r>
            <a:r>
              <a:rPr lang="en-US" dirty="0" err="1" smtClean="0"/>
              <a:t>Epimetheus</a:t>
            </a:r>
            <a:r>
              <a:rPr lang="en-US" dirty="0" smtClean="0"/>
              <a:t>, a </a:t>
            </a:r>
            <a:r>
              <a:rPr lang="en-US" dirty="0" err="1" smtClean="0"/>
              <a:t>misson</a:t>
            </a:r>
            <a:r>
              <a:rPr lang="en-US" dirty="0" smtClean="0"/>
              <a:t> to make living creatures.</a:t>
            </a:r>
          </a:p>
          <a:p>
            <a:pPr>
              <a:buNone/>
            </a:pPr>
            <a:r>
              <a:rPr lang="en-US" dirty="0" smtClean="0"/>
              <a:t>Prometheus made turtles, horses and birds.</a:t>
            </a:r>
          </a:p>
          <a:p>
            <a:pPr>
              <a:buNone/>
            </a:pPr>
            <a:r>
              <a:rPr lang="en-US" dirty="0" err="1" smtClean="0"/>
              <a:t>Epimetheus</a:t>
            </a:r>
            <a:r>
              <a:rPr lang="en-US" dirty="0" smtClean="0"/>
              <a:t>, being very smart mixed soil and mud and made a creature that looked similar to the gods</a:t>
            </a:r>
            <a:r>
              <a:rPr lang="en-US" dirty="0" smtClean="0"/>
              <a:t>, </a:t>
            </a:r>
            <a:r>
              <a:rPr lang="en-US" dirty="0" smtClean="0"/>
              <a:t>he called him man</a:t>
            </a:r>
            <a:r>
              <a:rPr lang="en-US" dirty="0" smtClean="0"/>
              <a:t>.  </a:t>
            </a:r>
          </a:p>
          <a:p>
            <a:pPr>
              <a:buNone/>
            </a:pPr>
            <a:endParaRPr lang="en-US" dirty="0"/>
          </a:p>
        </p:txBody>
      </p:sp>
      <p:pic>
        <p:nvPicPr>
          <p:cNvPr id="8193" name="Picture 1" descr="H:\Downloads\horse.jpg"/>
          <p:cNvPicPr>
            <a:picLocks noChangeAspect="1" noChangeArrowheads="1"/>
          </p:cNvPicPr>
          <p:nvPr/>
        </p:nvPicPr>
        <p:blipFill>
          <a:blip r:embed="rId4" cstate="print"/>
          <a:srcRect/>
          <a:stretch>
            <a:fillRect/>
          </a:stretch>
        </p:blipFill>
        <p:spPr bwMode="auto">
          <a:xfrm>
            <a:off x="533400" y="4714875"/>
            <a:ext cx="2857500" cy="2143125"/>
          </a:xfrm>
          <a:prstGeom prst="rect">
            <a:avLst/>
          </a:prstGeom>
          <a:noFill/>
        </p:spPr>
      </p:pic>
      <p:pic>
        <p:nvPicPr>
          <p:cNvPr id="8195" name="Picture 3" descr="http://netanimations.net/manWalking.gif"/>
          <p:cNvPicPr>
            <a:picLocks noChangeAspect="1" noChangeArrowheads="1" noCrop="1"/>
          </p:cNvPicPr>
          <p:nvPr/>
        </p:nvPicPr>
        <p:blipFill>
          <a:blip r:embed="rId5" cstate="print"/>
          <a:srcRect/>
          <a:stretch>
            <a:fillRect/>
          </a:stretch>
        </p:blipFill>
        <p:spPr bwMode="auto">
          <a:xfrm>
            <a:off x="5562600" y="4572000"/>
            <a:ext cx="1905000" cy="2286000"/>
          </a:xfrm>
          <a:prstGeom prst="rect">
            <a:avLst/>
          </a:prstGeom>
          <a:noFill/>
        </p:spPr>
      </p:pic>
      <p:pic>
        <p:nvPicPr>
          <p:cNvPr id="5" name="Recorded Sound">
            <a:hlinkClick r:id="" action="ppaction://media"/>
          </p:cNvPr>
          <p:cNvPicPr>
            <a:picLocks noRot="1" noChangeAspect="1"/>
          </p:cNvPicPr>
          <p:nvPr>
            <a:wavAudioFile r:embed="rId1" name="Recorded Sound"/>
          </p:nvPr>
        </p:nvPicPr>
        <p:blipFill>
          <a:blip r:embed="rId6" cstate="print"/>
          <a:stretch>
            <a:fillRect/>
          </a:stretch>
        </p:blipFill>
        <p:spPr>
          <a:xfrm>
            <a:off x="7467600" y="4419600"/>
            <a:ext cx="1676400" cy="1676400"/>
          </a:xfrm>
          <a:prstGeom prst="rect">
            <a:avLst/>
          </a:prstGeom>
        </p:spPr>
      </p:pic>
    </p:spTree>
  </p:cSld>
  <p:clrMapOvr>
    <a:masterClrMapping/>
  </p:clrMapOvr>
  <p:transition>
    <p:cut/>
    <p:sndAc>
      <p:stSnd>
        <p:snd r:embed="rId3" name="Recorded Sound"/>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8.33333E-7 5.92593E-6 C -0.01528 -0.01319 -0.03715 -0.01458 -0.05469 -0.01527 C -0.09097 -0.01689 -0.12743 -0.01735 -0.16372 -0.01828 C -0.17726 -0.03033 -0.19115 -0.03101 -0.20695 -0.03333 C -0.22153 -0.03981 -0.22691 -0.05069 -0.23195 -0.06967 C -0.23351 -0.09143 -0.23559 -0.12175 -0.24323 -0.14235 C -0.24531 -0.14814 -0.25 -0.15184 -0.25226 -0.15763 C -0.25747 -0.17152 -0.25903 -0.18333 -0.27049 -0.19096 C -0.28542 -0.20092 -0.30382 -0.19583 -0.32049 -0.19698 C -0.32951 -0.203 -0.33351 -0.20879 -0.34323 -0.21203 C -0.34479 -0.21411 -0.34705 -0.22106 -0.34774 -0.21828 C -0.35035 -0.20671 -0.34826 -0.19397 -0.35017 -0.18194 C -0.35087 -0.17754 -0.3533 -0.17384 -0.35469 -0.1699 C -0.35851 -0.15671 -0.36042 -0.14351 -0.36389 -0.13032 C -0.36233 -0.10717 -0.35938 -0.08402 -0.35938 -0.06064 C -0.35938 -0.04953 -0.36007 -0.03819 -0.36163 -0.02731 C -0.36233 -0.02106 -0.36615 -0.00902 -0.36615 -0.00902 C -0.36771 -0.0111 -0.36875 -0.01342 -0.37049 -0.01527 C -0.37257 -0.01759 -0.37587 -0.01805 -0.37726 -0.02129 C -0.38629 -0.04212 -0.37188 -0.03309 -0.38646 -0.03934 C -0.39566 -0.04768 -0.39566 -0.05092 -0.40695 -0.05462 C -0.43108 -0.04907 -0.44323 -0.04606 -0.46372 -0.03934 C -0.5526 -0.04282 -0.51823 -0.02939 -0.55695 -0.05462 C -0.56215 -0.0537 -0.56892 -0.05671 -0.57274 -0.05161 C -0.57552 -0.04791 -0.57101 -0.04143 -0.57049 -0.03634 C -0.56684 -0.00393 -0.56684 0.02779 -0.54097 0.03936 C -0.525 0.03728 -0.51302 0.0338 -0.49774 0.03033 C -0.49323 0.02616 -0.48906 0.0213 -0.4842 0.01806 C -0.47083 0.00904 -0.45087 0.00788 -0.43646 0.00302 C -0.41233 0.00603 -0.39201 0.01482 -0.36823 0.01806 C -0.36007 0.01714 -0.35174 0.01644 -0.34323 0.01505 C -0.32865 0.01251 -0.31042 0.0007 -0.29549 -0.00601 C -0.28108 -0.00485 -0.26337 -0.01226 -0.25226 5.92593E-6 C -0.24219 0.01112 -0.2408 0.02292 -0.22726 0.03033 C -0.20486 0.0426 -0.17639 0.0382 -0.15451 0.03936 C -0.14861 0.04191 -0.14219 0.04237 -0.13646 0.04538 C -0.12969 0.04908 -0.12205 0.05788 -0.11615 0.06366 C -0.10625 0.07292 -0.09375 0.08079 -0.08195 0.08473 C -0.06806 0.10325 -0.05903 0.097 -0.03889 0.09399 C -0.01754 0.09098 0.00226 0.08241 0.02257 0.0757 C 0.03542 0.07154 0.04844 0.07015 0.06128 0.06667 C 0.06354 0.06459 0.06562 0.06204 0.06805 0.06066 C 0.07101 0.05904 0.07448 0.0595 0.07726 0.05765 C 0.07917 0.05626 0.08003 0.05302 0.08177 0.0514 C 0.08733 0.0463 0.09167 0.04491 0.09774 0.04237 C 0.10868 0.03265 0.12049 0.0264 0.13177 0.01806 C 0.13663 0.01459 0.14097 0.00996 0.14549 0.00603 C 0.14948 0.00255 0.15903 5.92593E-6 0.15903 5.92593E-6 C 0.16562 -0.02661 0.19375 -0.02638 0.21128 -0.03033 C 0.21788 -0.05647 0.20868 -0.01735 0.2158 -0.0787 C 0.21875 -0.10462 0.22326 -0.12291 0.23177 -0.14536 C 0.23368 -0.15555 0.23854 -0.16504 0.23854 -0.17569 C 0.23854 -0.22522 0.23055 -0.27499 0.22726 -0.3243 C 0.22639 -0.33634 0.22604 -0.3486 0.225 -0.36064 C 0.22378 -0.37476 0.22049 -0.403 0.22049 -0.403 C 0.2191 -0.48101 0.22413 -0.52546 0.20677 -0.58796 C 0.20347 -0.59953 0.20434 -0.60624 0.19774 -0.61527 C 0.19358 -0.63171 0.18472 -0.63263 0.175 -0.64235 C 0.14045 -0.67684 0.19514 -0.62291 0.14774 -0.68194 C 0.14253 -0.68842 0.13542 -0.69143 0.12951 -0.69698 C 0.12465 -0.70161 0.12066 -0.70763 0.1158 -0.71203 C 0.09427 -0.73124 0.06944 -0.74467 0.04774 -0.76365 C 0.02708 -0.78147 0.00903 -0.80254 -0.01372 -0.81527 C -0.02656 -0.82245 -0.03212 -0.82106 -0.04566 -0.8243 C -0.06424 -0.82893 -0.08073 -0.83402 -0.1 -0.83634 C -0.10903 -0.83541 -0.1184 -0.83634 -0.12743 -0.83333 C -0.1309 -0.83217 -0.13316 -0.82684 -0.13646 -0.8243 C -0.13854 -0.82268 -0.14132 -0.82268 -0.14323 -0.82129 C -0.14809 -0.81805 -0.15521 -0.80948 -0.1592 -0.80601 C -0.16771 -0.79884 -0.17708 -0.79282 -0.18646 -0.78796 C -0.22517 -0.79189 -0.22309 -0.79421 -0.27049 -0.78194 C -0.31563 -0.77013 -0.35313 -0.72731 -0.39549 -0.70601 C -0.41042 -0.6986 -0.42882 -0.70069 -0.44323 -0.69096 C -0.45747 -0.68147 -0.48351 -0.66249 -0.49323 -0.64536 C -0.50087 -0.63171 -0.5059 -0.62546 -0.51823 -0.62129 C -0.5283 -0.59374 -0.5309 -0.56296 -0.53646 -0.53333 C -0.53576 -0.51319 -0.53629 -0.49282 -0.5342 -0.47268 C -0.53385 -0.46897 -0.53073 -0.46689 -0.52951 -0.46365 C -0.50955 -0.41157 -0.47969 -0.40671 -0.43872 -0.39999 C -0.42969 -0.3986 -0.42049 -0.39791 -0.41146 -0.39698 C -0.38646 -0.38888 -0.41632 -0.39768 -0.36163 -0.39096 C -0.33333 -0.38749 -0.30538 -0.378 -0.27726 -0.37268 C -0.26337 -0.36643 -0.2724 -0.37152 -0.25226 -0.35161 C -0.23559 -0.33495 -0.21771 -0.32059 -0.2 -0.30601 C -0.19445 -0.30138 -0.19045 -0.29282 -0.1842 -0.29096 C -0.17674 -0.28865 -0.1691 -0.28888 -0.16146 -0.28796 C -0.14392 -0.27036 -0.1382 -0.24397 -0.1184 -0.22731 C -0.09149 -0.20485 -0.06788 -0.19629 -0.03663 -0.19096 C -0.03351 -0.18796 -0.03004 -0.18541 -0.02726 -0.18194 C 0.00729 -0.13981 -0.00451 -0.15809 -0.00451 -0.07569 " pathEditMode="relative" ptsTypes="fffffffffffffffffffffffffffffffffffffffffffffffffffffffffffffffffffffffffffffffffffffffffA">
                                      <p:cBhvr>
                                        <p:cTn id="6" dur="5000" fill="hold"/>
                                        <p:tgtEl>
                                          <p:spTgt spid="819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6000" fill="hold"/>
                                        <p:tgtEl>
                                          <p:spTgt spid="5"/>
                                        </p:tgtEl>
                                      </p:cBhvr>
                                    </p:cmd>
                                  </p:childTnLst>
                                </p:cTn>
                              </p:par>
                            </p:childTnLst>
                          </p:cTn>
                        </p:par>
                      </p:childTnLst>
                    </p:cTn>
                  </p:par>
                </p:childTnLst>
              </p:cTn>
              <p:nextCondLst>
                <p:cond evt="onClick" delay="0">
                  <p:tgtEl>
                    <p:spTgt spid="5"/>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 </a:t>
            </a:r>
          </a:p>
        </p:txBody>
      </p:sp>
      <p:sp>
        <p:nvSpPr>
          <p:cNvPr id="5" name="TextBox 4"/>
          <p:cNvSpPr txBox="1"/>
          <p:nvPr/>
        </p:nvSpPr>
        <p:spPr>
          <a:xfrm>
            <a:off x="914400" y="1295400"/>
            <a:ext cx="7086600" cy="4031873"/>
          </a:xfrm>
          <a:prstGeom prst="rect">
            <a:avLst/>
          </a:prstGeom>
          <a:noFill/>
        </p:spPr>
        <p:txBody>
          <a:bodyPr wrap="square" rtlCol="0">
            <a:spAutoFit/>
          </a:bodyPr>
          <a:lstStyle/>
          <a:p>
            <a:r>
              <a:rPr lang="en-US" sz="3200" dirty="0" smtClean="0"/>
              <a:t>Prometheus was so proud he wanted to give Man a gift, Prometheus thought for days and knew what he was going to give man, Prometheus gave man water, But Zeus though water should just be for the gods, Zeus became Angry at Prometheus, so angry that Zeus tied Prometheus to a tall pine tree!</a:t>
            </a:r>
            <a:endParaRPr lang="en-US" sz="3200"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a:buNone/>
            </a:pPr>
            <a:r>
              <a:rPr lang="en-US" dirty="0" smtClean="0"/>
              <a:t>Zeus was also mad at Man for accepting the gift of water, Zeus was planning revenge, a trick! </a:t>
            </a:r>
          </a:p>
          <a:p>
            <a:pPr>
              <a:buNone/>
            </a:pPr>
            <a:r>
              <a:rPr lang="en-US" dirty="0" smtClean="0"/>
              <a:t>So for the next few days Zeus made Woman and gave her Beauty.</a:t>
            </a:r>
          </a:p>
          <a:p>
            <a:pPr>
              <a:buNone/>
            </a:pPr>
            <a:r>
              <a:rPr lang="en-US" dirty="0" smtClean="0"/>
              <a:t>The next day Zeus gave Woman to </a:t>
            </a:r>
            <a:r>
              <a:rPr lang="en-US" dirty="0" err="1" smtClean="0"/>
              <a:t>Epimetheus</a:t>
            </a:r>
            <a:r>
              <a:rPr lang="en-US" dirty="0" smtClean="0"/>
              <a:t>  to make her </a:t>
            </a:r>
            <a:r>
              <a:rPr lang="en-US" dirty="0" err="1" smtClean="0"/>
              <a:t>Epimetheus</a:t>
            </a:r>
            <a:r>
              <a:rPr lang="en-US" dirty="0" smtClean="0"/>
              <a:t>’ wife, Zeus also gave them a chest with a padlock and a key and said “ Never open this chest.” </a:t>
            </a:r>
            <a:r>
              <a:rPr lang="en-US" dirty="0" err="1" smtClean="0"/>
              <a:t>Epimetheus</a:t>
            </a:r>
            <a:r>
              <a:rPr lang="en-US" dirty="0" smtClean="0"/>
              <a:t> named her Pandora.</a:t>
            </a:r>
            <a:endParaRPr lang="en-US" dirty="0"/>
          </a:p>
        </p:txBody>
      </p:sp>
      <p:pic>
        <p:nvPicPr>
          <p:cNvPr id="6146" name="Picture 2" descr="http://www.ourpsychicart.com/water.gif"/>
          <p:cNvPicPr>
            <a:picLocks noChangeAspect="1" noChangeArrowheads="1" noCrop="1"/>
          </p:cNvPicPr>
          <p:nvPr/>
        </p:nvPicPr>
        <p:blipFill>
          <a:blip r:embed="rId3" cstate="print"/>
          <a:srcRect/>
          <a:stretch>
            <a:fillRect/>
          </a:stretch>
        </p:blipFill>
        <p:spPr bwMode="auto">
          <a:xfrm>
            <a:off x="5334000" y="4495800"/>
            <a:ext cx="2362200" cy="23622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3581400" y="4953000"/>
            <a:ext cx="1143000" cy="1143000"/>
          </a:xfrm>
          <a:prstGeom prst="rect">
            <a:avLst/>
          </a:prstGeom>
        </p:spPr>
      </p:pic>
    </p:spTree>
  </p:cSld>
  <p:clrMapOvr>
    <a:masterClrMapping/>
  </p:clrMapOvr>
  <p:transition>
    <p:cut/>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516563"/>
          </a:xfrm>
        </p:spPr>
        <p:txBody>
          <a:bodyPr/>
          <a:lstStyle/>
          <a:p>
            <a:pPr>
              <a:buNone/>
            </a:pPr>
            <a:r>
              <a:rPr lang="en-US" dirty="0" err="1" smtClean="0"/>
              <a:t>Epimetheus</a:t>
            </a:r>
            <a:r>
              <a:rPr lang="en-US" dirty="0" smtClean="0"/>
              <a:t> and  Pandora moved to Mount Olympus and lived in a nice cottage, they put their Chest in the attic.</a:t>
            </a:r>
          </a:p>
          <a:p>
            <a:pPr>
              <a:buNone/>
            </a:pPr>
            <a:r>
              <a:rPr lang="en-US" dirty="0" smtClean="0"/>
              <a:t>Every day Pandora asked </a:t>
            </a:r>
            <a:r>
              <a:rPr lang="en-US" dirty="0" err="1" smtClean="0"/>
              <a:t>Epimetheus</a:t>
            </a:r>
            <a:r>
              <a:rPr lang="en-US" dirty="0" smtClean="0"/>
              <a:t>, “Why can’t we open the chest?” or “</a:t>
            </a:r>
            <a:r>
              <a:rPr lang="en-US" dirty="0" err="1" smtClean="0"/>
              <a:t>Whats</a:t>
            </a:r>
            <a:r>
              <a:rPr lang="en-US" dirty="0" smtClean="0"/>
              <a:t> in the chest?” and  </a:t>
            </a:r>
            <a:r>
              <a:rPr lang="en-US" dirty="0" err="1" smtClean="0"/>
              <a:t>Epimetheus</a:t>
            </a:r>
            <a:r>
              <a:rPr lang="en-US" dirty="0" smtClean="0"/>
              <a:t> would always reply “ I don’t  know and I don’t care, Just never open it.”</a:t>
            </a:r>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5745163"/>
          </a:xfrm>
        </p:spPr>
        <p:txBody>
          <a:bodyPr/>
          <a:lstStyle/>
          <a:p>
            <a:pPr>
              <a:buNone/>
            </a:pPr>
            <a:r>
              <a:rPr lang="en-US" dirty="0" smtClean="0"/>
              <a:t>One day </a:t>
            </a:r>
            <a:r>
              <a:rPr lang="en-US" dirty="0" err="1" smtClean="0"/>
              <a:t>Epimetheus</a:t>
            </a:r>
            <a:r>
              <a:rPr lang="en-US" dirty="0" smtClean="0"/>
              <a:t> was gone and Pandora was cleaning the attic and found the chest, Pandora stared at it for a while then kept cleaning. Pandora heard “Help us, get us out of here!”  it came from the chest Pandora refused, this went on for 10 minutes.</a:t>
            </a: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229600" cy="5821363"/>
          </a:xfrm>
        </p:spPr>
        <p:txBody>
          <a:bodyPr/>
          <a:lstStyle/>
          <a:p>
            <a:pPr>
              <a:buNone/>
            </a:pPr>
            <a:r>
              <a:rPr lang="en-US" dirty="0" smtClean="0"/>
              <a:t>Pandora </a:t>
            </a:r>
            <a:r>
              <a:rPr lang="en-US" dirty="0" err="1" smtClean="0"/>
              <a:t>grabed</a:t>
            </a:r>
            <a:r>
              <a:rPr lang="en-US" dirty="0" smtClean="0"/>
              <a:t> the key and open the chest, a bunch of scary creatures came out, a green one said “I am disgust.”  the blue one said “I am sadness.” a red one said “I am angry” </a:t>
            </a:r>
          </a:p>
          <a:p>
            <a:pPr>
              <a:buNone/>
            </a:pPr>
            <a:r>
              <a:rPr lang="en-US" dirty="0" smtClean="0"/>
              <a:t>The black one said “I am death!”  </a:t>
            </a:r>
          </a:p>
          <a:p>
            <a:pPr>
              <a:buNone/>
            </a:pPr>
            <a:r>
              <a:rPr lang="en-US" dirty="0" smtClean="0"/>
              <a:t>And they oozed out the windows </a:t>
            </a:r>
            <a:r>
              <a:rPr lang="en-US" dirty="0" err="1" smtClean="0"/>
              <a:t>screaching</a:t>
            </a:r>
            <a:r>
              <a:rPr lang="en-US" dirty="0" smtClean="0"/>
              <a:t> making everyone feel unhappy, they made darkness and the flowers </a:t>
            </a:r>
            <a:r>
              <a:rPr lang="en-US" dirty="0" smtClean="0"/>
              <a:t>wilted!   </a:t>
            </a:r>
            <a:endParaRPr lang="en-US" dirty="0"/>
          </a:p>
        </p:txBody>
      </p:sp>
      <p:pic>
        <p:nvPicPr>
          <p:cNvPr id="3074" name="Picture 2" descr="http://shockshed.com/wp-content/uploads/2013/11/Scary-Gif-Something.gif"/>
          <p:cNvPicPr>
            <a:picLocks noChangeAspect="1" noChangeArrowheads="1" noCrop="1"/>
          </p:cNvPicPr>
          <p:nvPr/>
        </p:nvPicPr>
        <p:blipFill>
          <a:blip r:embed="rId3" cstate="print"/>
          <a:srcRect/>
          <a:stretch>
            <a:fillRect/>
          </a:stretch>
        </p:blipFill>
        <p:spPr bwMode="auto">
          <a:xfrm>
            <a:off x="5334000" y="4267200"/>
            <a:ext cx="2057400" cy="20574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2362200" y="4419600"/>
            <a:ext cx="1981200" cy="19812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0382 -0.01203 C -0.11979 0.00903 -0.10225 -0.01134 -0.15382 -0.00278 C -0.15729 -0.00231 -0.15972 0.00162 -0.16302 0.00301 C -0.17916 0.00949 -0.19201 0.01181 -0.20625 0.02431 C -0.21076 0.02338 -0.21562 0.02408 -0.21979 0.0213 C -0.22482 0.01783 -0.22413 0.0081 -0.22656 0.00301 C -0.22916 -0.00231 -0.23246 -0.00741 -0.23576 -0.01203 C -0.23993 -0.01875 -0.2493 -0.03009 -0.2493 -0.02986 C -0.26128 -0.0618 -0.25937 -0.0456 -0.25625 -0.07916 C -0.25312 -0.07778 -0.25017 -0.07569 -0.24705 -0.07569 C -0.2368 -0.07569 -0.23073 -0.08703 -0.22205 -0.09097 C -0.2184 -0.09259 -0.21458 -0.09282 -0.21076 -0.09375 C -0.18402 -0.09074 -0.18455 -0.09884 -0.17882 -0.06967 C -0.17448 -0.01828 -0.175 -0.03588 -0.17882 0.04537 C -0.17899 0.04908 -0.18611 0.07315 -0.18802 0.07593 C -0.19305 0.08241 -0.2158 0.08241 -0.2243 0.08496 C -0.26215 0.08218 -0.26527 0.08079 -0.29479 0.07269 C -0.30243 0.06644 -0.31389 0.05949 -0.31979 0.04861 C -0.33663 0.01736 -0.32378 0.03102 -0.33802 0.01806 C -0.34843 -0.00995 -0.35711 -0.03866 -0.36753 -0.06643 C -0.36823 -0.07153 -0.36857 -0.07546 -0.36979 -0.07916 C -0.37465 -0.09467 -0.37604 -0.08125 -0.37205 -0.09699 C -0.3651 -0.0831 -0.36111 -0.0831 -0.3493 -0.08796 C -0.34705 -0.09097 -0.34514 -0.09467 -0.34253 -0.09699 C -0.33975 -0.09953 -0.33611 -0.1 -0.3335 -0.10278 C -0.33055 -0.10625 -0.32916 -0.11134 -0.32656 -0.11528 C -0.31753 -0.1294 -0.30902 -0.14375 -0.29705 -0.15162 C -0.29479 -0.14722 -0.29149 -0.14491 -0.29027 -0.13912 C -0.2875 -0.1294 -0.28541 -0.10301 -0.2835 -0.09097 C -0.27986 -0.04282 -0.2743 0.00857 -0.28802 0.0544 C -0.29097 0.07824 -0.29531 0.10972 -0.3085 0.12732 C -0.31336 0.12523 -0.31718 0.12014 -0.32205 0.11806 C -0.34531 0.1088 -0.371 0.11412 -0.39479 0.10625 C -0.39982 0.10162 -0.4059 0.09931 -0.41076 0.09422 C -0.41493 0.08982 -0.42205 0.07894 -0.42205 0.07917 C -0.42552 0.06065 -0.42916 0.04236 -0.4335 0.02431 C -0.43611 -0.00995 -0.43836 -0.04259 -0.44253 -0.07569 C -0.44027 -0.11666 -0.44774 -0.11065 -0.42656 -0.13009 C -0.42378 -0.13333 -0.42048 -0.13403 -0.41753 -0.13703 C -0.41284 -0.13981 -0.40382 -0.14861 -0.40382 -0.14861 C -0.39705 -0.14653 -0.38975 -0.14676 -0.3835 -0.14259 C -0.37413 -0.13703 -0.37291 -0.11389 -0.36753 -0.10278 C -0.35937 -0.02639 -0.36423 0.05 -0.36527 0.12732 C -0.37934 0.11459 -0.38871 0.09653 -0.40382 0.08496 C -0.42864 0.06597 -0.46041 0.0625 -0.4835 0.03959 C -0.49166 0.03148 -0.4967 0.01852 -0.50382 0.00903 C -0.50625 -0.00879 -0.51093 -0.02199 -0.51527 -0.03912 C -0.51632 -0.05254 -0.52257 -0.07014 -0.51527 -0.07916 C -0.50868 -0.08703 -0.5 -0.09074 -0.49253 -0.09699 C -0.47795 -0.11018 -0.46371 -0.12291 -0.4493 -0.13703 C -0.43871 -0.14606 -0.39948 -0.15648 -0.38125 -0.16065 C -0.37066 -0.15833 -0.3585 -0.16203 -0.3493 -0.15463 C -0.34461 -0.15069 -0.34687 -0.14097 -0.34705 -0.13333 C -0.34861 -0.07569 -0.3335 0.05602 -0.39027 0.09422 C -0.39375 0.09653 -0.41128 0.09954 -0.41302 0.1 C -0.44878 0.08843 -0.42691 0.09931 -0.4743 0.04861 C -0.47708 0.04537 -0.49548 0.02523 -0.4993 0.0213 C -0.50225 0.01806 -0.5085 0.01227 -0.5085 0.0125 C -0.51076 0.00718 -0.51336 0.00162 -0.51527 -0.00278 C -0.51632 -0.00602 -0.51909 -0.00995 -0.51753 -0.01203 C -0.48836 -0.05625 -0.45121 -0.08541 -0.4085 -0.09699 C -0.37083 -0.09467 -0.3625 -0.10254 -0.34253 -0.06643 C -0.33715 -0.02338 -0.33455 0.01181 -0.35156 0.05162 C -0.35225 0.05672 -0.35191 0.0625 -0.35382 0.0669 C -0.3552 0.07014 -0.35868 0.0706 -0.36076 0.07269 C -0.36319 0.0757 -0.36527 0.07894 -0.36753 0.08172 C -0.37291 0.08102 -0.37899 0.08264 -0.3835 0.07894 C -0.38802 0.075 -0.38958 0.0669 -0.39253 0.06088 C -0.39548 0.05463 -0.40034 0.05116 -0.40382 0.04537 C -0.41232 0.03172 -0.41267 0.02477 -0.42205 0.01227 C -0.42482 0.00834 -0.42864 0.00695 -0.43125 0.00301 C -0.4427 -0.01366 -0.45104 -0.02916 -0.4585 -0.04838 C -0.4625 -0.06991 -0.45034 -0.07731 -0.43802 -0.09097 C -0.4118 -0.11944 -0.38402 -0.13703 -0.35156 -0.14861 C -0.33871 -0.14653 -0.32552 -0.14699 -0.31302 -0.14259 C -0.29635 -0.13703 -0.28854 -0.10254 -0.2835 -0.08472 C -0.27812 -0.01921 -0.29548 0.06551 -0.34253 0.09722 C -0.34861 0.09514 -0.35538 0.09514 -0.36076 0.09074 C -0.37326 0.08102 -0.37482 0.05278 -0.37882 0.03634 C -0.37274 0.00672 -0.36545 -0.02153 -0.34479 -0.03912 C -0.3408 -0.04282 -0.3276 -0.04653 -0.32205 -0.04838 C -0.30121 -0.03819 -0.29635 -0.03935 -0.28576 -0.01828 C -0.29861 0.01667 -0.3151 0.02547 -0.34253 0.03357 C -0.35451 0.02963 -0.35746 0.02685 -0.36302 0.01227 C -0.35243 -0.00879 -0.32708 -0.03866 -0.3085 -0.0456 C -0.29375 -0.05092 -0.27812 -0.0493 -0.26302 -0.05231 C -0.23767 -0.0419 -0.21805 -0.03703 -0.1993 -0.01203 C -0.19461 0.00718 -0.2118 0.01968 -0.22205 0.03056 C -0.24618 0.05602 -0.26319 0.06736 -0.29253 0.07593 C -0.30555 0.06736 -0.31076 0.06343 -0.31527 0.04537 C -0.29375 -0.03148 -0.25034 -0.12986 -0.19253 -0.17268 C -0.1835 -0.16597 -0.16076 -0.15787 -0.16076 -0.13703 C -0.16076 -0.10625 -0.16961 -0.0831 -0.17882 -0.05741 C -0.19652 -0.00856 -0.21163 0.03773 -0.25156 0.05764 C -0.25833 0.05371 -0.26823 0.05394 -0.27205 0.04537 C -0.29184 0.00023 -0.28073 -0.05764 -0.28802 -0.10625 C -0.28576 -0.18333 -0.28246 -0.25926 -0.28125 -0.33634 C -0.27934 -0.46551 -0.28194 -0.59514 -0.27882 -0.7243 C -0.27882 -0.72731 -0.27413 -0.72245 -0.27205 -0.72153 C -0.26441 -0.7162 -0.25694 -0.71088 -0.2493 -0.70578 C -0.23489 -0.69606 -0.22239 -0.69143 -0.20625 -0.68796 C -0.18645 -0.69166 -0.16666 -0.69421 -0.14705 -0.69977 C -0.07083 -0.72153 -0.15972 -0.70648 -0.0993 -0.71528 C -0.09166 -0.71435 -0.08385 -0.71574 -0.07656 -0.71227 C -0.02986 -0.69097 -0.0118 -0.60486 -0.00382 -0.54861 C -0.01267 -0.50278 -0.01684 -0.46111 -0.03576 -0.42106 C -0.05729 -0.37592 -0.0993 -0.33078 -0.13802 -0.31504 C -0.14826 -0.31088 -0.1592 -0.31111 -0.16979 -0.30926 C -0.19097 -0.31203 -0.21302 -0.31065 -0.2335 -0.31828 C -0.29305 -0.34051 -0.3375 -0.42893 -0.36753 -0.49097 C -0.3901 -0.53703 -0.38889 -0.53495 -0.39479 -0.56666 C -0.38298 -0.57199 -0.37274 -0.58264 -0.36076 -0.58773 C -0.34895 -0.59282 -0.33645 -0.59328 -0.3243 -0.59676 C -0.20798 -0.63078 -0.27205 -0.61991 -0.1835 -0.63009 C -0.17621 -0.62963 -0.06336 -0.64884 -0.03802 -0.60278 C -0.0651 -0.55486 -0.1052 -0.52106 -0.14253 -0.48773 C -0.20503 -0.43217 -0.27066 -0.37708 -0.34253 -0.3456 C -0.35243 -0.33171 -0.346 -0.34143 -0.33125 -0.35463 C -0.30034 -0.38194 -0.26909 -0.40903 -0.23802 -0.43634 C -0.21892 -0.45278 -0.19652 -0.46111 -0.17656 -0.47592 C -0.16614 -0.48333 -0.15677 -0.49375 -0.14705 -0.50301 C -0.14392 -0.50625 -0.1342 -0.5118 -0.13802 -0.51227 C -0.15156 -0.51458 -0.16527 -0.50995 -0.17882 -0.50926 C -0.26458 -0.46435 -0.3427 -0.41528 -0.38802 -0.30278 C -0.39166 -0.27616 -0.39809 -0.24282 -0.3743 -0.22731 C -0.36597 -0.22199 -0.35607 -0.22106 -0.34705 -0.21828 C -0.25486 -0.2375 -0.30156 -0.22037 -0.16527 -0.33634 C -0.11614 -0.37778 -0.06007 -0.42407 -0.02656 -0.49097 C -0.01441 -0.53958 -0.02309 -0.50069 -0.0835 -0.40278 C -0.18385 -0.23981 -0.11666 -0.35347 -0.21753 -0.1794 C -0.22413 -0.16782 -0.22621 -0.15254 -0.23125 -0.13912 C -0.23298 -0.13495 -0.24166 -0.12639 -0.23802 -0.12731 C -0.22291 -0.13102 -0.20833 -0.13866 -0.19479 -0.14861 C -0.096 -0.21875 -0.01996 -0.30463 0.07118 -0.39676 C 0.08282 -0.40879 0.09393 -0.42083 0.10521 -0.4331 C 0.10973 -0.43796 0.12309 -0.45393 0.11875 -0.44838 C 0.00348 -0.30509 0.075 -0.39745 -0.09027 -0.16412 C -0.10017 -0.1493 -0.10868 -0.13379 -0.11753 -0.11828 C -0.12083 -0.11227 -0.12395 -0.10648 -0.12656 -0.1 C -0.12777 -0.09722 -0.13073 -0.08912 -0.12882 -0.09097 C -0.10486 -0.11203 -0.03784 -0.20532 -0.0335 -0.21203 C 0.02674 -0.30486 0.11164 -0.45648 0.15295 -0.56389 C 0.17761 -0.62754 0.19236 -0.69699 0.21198 -0.76342 C 0.2158 -0.80879 0.21927 -0.8544 0.22344 -0.89977 C 0.22743 -0.94444 0.23802 -0.93634 0.2165 -0.94236 C 0.09636 -0.85231 -0.00208 -0.70231 -0.09253 -0.56666 C -0.16857 -0.45231 -0.24114 -0.33426 -0.31527 -0.21828 C -0.33125 -0.19305 -0.34705 -0.16782 -0.36302 -0.14259 C -0.36736 -0.13565 -0.36927 -0.12662 -0.37205 -0.11828 C -0.37309 -0.11551 -0.37586 -0.10694 -0.3743 -0.11018 C -0.30764 -0.20741 -0.24652 -0.30463 -0.18802 -0.41203 C -0.16614 -0.45208 -0.14566 -0.49375 -0.12656 -0.53634 C -0.1184 -0.55463 -0.11302 -0.57453 -0.10625 -0.59398 C -0.10503 -0.59699 -0.09895 -0.60185 -0.10156 -0.60278 C -0.10625 -0.60463 -0.11076 -0.59907 -0.11527 -0.59676 C -0.23437 -0.45 -0.35034 -0.3 -0.4835 -0.17569 C -0.52343 -0.13842 -0.56614 -0.10671 -0.60625 -0.06967 C -0.6177 -0.05879 -0.62708 -0.04467 -0.63802 -0.03333 C -0.64444 -0.02662 -0.66527 -0.00995 -0.6585 -0.01528 C -0.54965 -0.1118 -0.49652 -0.28935 -0.45156 -0.44537 C -0.44861 -0.47176 -0.44548 -0.49838 -0.44253 -0.52407 C -0.43958 -0.55139 -0.43472 -0.54583 -0.44705 -0.55139 C -0.54027 -0.42708 -0.46857 -0.52361 -0.65625 -0.25463 C -0.68194 -0.21805 -0.71163 -0.18495 -0.74027 -0.15162 C -0.76093 -0.12754 -0.78333 -0.10625 -0.80382 -0.08194 C -0.80989 -0.07453 -0.81406 -0.06504 -0.81979 -0.05741 C -0.8217 -0.05509 -0.82916 -0.05046 -0.82656 -0.05231 C -0.75729 -0.07639 -0.68125 -0.15092 -0.6243 -0.20278 C -0.55156 -0.26875 -0.48038 -0.33819 -0.4085 -0.40578 C -0.40156 -0.41273 -0.3967 -0.42268 -0.39027 -0.43009 C -0.38819 -0.43264 -0.38159 -0.43866 -0.3835 -0.43634 C -0.38698 -0.43171 -0.39166 -0.42893 -0.39479 -0.42407 C -0.44027 -0.35116 -0.48402 -0.27639 -0.52882 -0.20278 C -0.53941 -0.18541 -0.55034 -0.16875 -0.56076 -0.15162 C -0.56614 -0.14259 -0.57656 -0.1243 -0.57656 -0.12407 C -0.57795 -0.11875 -0.58784 -0.10787 -0.5835 -0.11018 C -0.5592 -0.11782 -0.54114 -0.14514 -0.52205 -0.16643 C -0.38159 -0.32407 -0.49705 -0.20023 -0.36076 -0.37592 C -0.34218 -0.39977 -0.32205 -0.42176 -0.30156 -0.44236 C -0.29027 -0.45416 -0.26527 -0.47268 -0.26527 -0.47245 C -0.27899 -0.42708 -0.30243 -0.38727 -0.31753 -0.34236 C -0.325 -0.32014 -0.32916 -0.2956 -0.33576 -0.27268 C -0.3342 -0.26435 -0.33507 -0.25324 -0.33125 -0.2456 C -0.325 -0.23333 -0.29826 -0.23403 -0.29253 -0.23333 C -0.14826 -0.26805 -0.08836 -0.37315 0.05295 -0.47916 C 0.0941 -0.50926 0.07778 -0.4956 0.10295 -0.51828 C 0.07726 -0.47083 0.05504 -0.41921 0.0257 -0.37592 C 0.01893 -0.36551 0.01146 -0.35671 0.00521 -0.3456 C -0.00156 -0.33379 -0.02257 -0.30185 -0.01302 -0.30926 C -0.00086 -0.31828 0.01216 -0.325 0.02344 -0.33634 C 0.04427 -0.35671 0.06285 -0.38078 0.08247 -0.40278 C 0.09427 -0.35578 0.11684 -0.31227 0.13924 -0.27268 C 0.14497 -0.26227 0.15243 -0.25347 0.15747 -0.24236 C 0.17257 -0.21041 0.1816 -0.14491 0.18698 -0.11828 C 0.18924 -0.03958 0.19236 0.0382 0.15747 0.10625 C 0.15226 0.11621 0.14723 0.12732 0.13924 0.13357 C 0.12379 0.14491 0.08924 0.15764 0.08924 0.15787 C -0.00191 0.15047 -0.04409 0.1632 -0.11302 0.09074 C -0.12257 0.08102 -0.15764 0.03634 -0.16753 0.01806 C -0.17309 0.00787 -0.17743 -0.00347 -0.18125 -0.01528 C -0.1842 -0.02407 -0.18802 -0.04259 -0.18802 -0.04236 C -0.1651 -0.05741 -0.18507 -0.04629 -0.13576 -0.05463 C -0.05382 -0.06828 -0.12708 -0.0618 -0.02656 -0.06643 C 0.02795 -0.06458 0.08247 -0.06389 0.13698 -0.06065 C 0.14011 -0.06041 0.14445 -0.06111 0.14618 -0.05741 C 0.1474 -0.05625 0.14323 -0.05324 0.1415 -0.05231 C 0.11077 -0.02384 0.08004 0.0044 0.04844 0.03056 C -0.04809 0.10996 -0.13003 0.15509 -0.23576 0.20324 C -0.29045 0.22778 -0.24566 0.2125 -0.27205 0.2213 C -0.23264 0.18195 -0.23437 0.18125 -0.17656 0.14259 C -0.12343 0.10672 -0.06927 0.07292 -0.01527 0.03959 C 0.00573 0.02639 0.02726 0.01528 0.04844 0.00301 C 0.05643 -0.00208 0.08143 -0.01018 0.07344 -0.00602 C 0.0257 0.02014 -0.02378 0.03959 -0.07205 0.06366 C -0.17569 0.11621 -0.27882 0.17824 -0.39027 0.19422 C -0.39184 0.19005 -0.39635 0.18588 -0.39479 0.18172 C -0.35937 0.09121 -0.23142 -0.19305 -0.19253 -0.30578 C -0.15764 -0.40694 -0.11684 -0.50463 -0.08802 -0.60926 C -0.07725 -0.64768 -0.07257 -0.65069 -0.08802 -0.63009 C -0.10364 -0.54977 -0.11475 -0.47384 -0.11979 -0.39074 C -0.11753 -0.35741 -0.11684 -0.32384 -0.11302 -0.2912 C -0.10972 -0.2618 -0.09913 -0.23217 -0.09479 -0.20278 C -0.14948 -0.19236 -0.14531 -0.1919 -0.24253 -0.21203 C -0.28472 -0.22083 -0.32343 -0.25671 -0.36302 -0.27592 C -0.39427 -0.24375 -0.37031 -0.27106 -0.41076 -0.16643 C -0.41961 -0.14491 -0.42882 -0.09375 -0.42882 -0.09352 C -0.425 -0.07754 -0.42448 -0.05995 -0.41753 -0.0456 C -0.41441 -0.03912 -0.40711 -0.04074 -0.40156 -0.03912 C -0.39323 -0.0375 -0.38489 -0.03727 -0.37656 -0.0368 C -0.29705 -0.05092 -0.35347 -0.03773 -0.21076 -0.09699 C -0.19548 -0.10301 -0.18055 -0.1118 -0.16527 -0.11828 C -0.15868 -0.12176 -0.15156 -0.12176 -0.14479 -0.1243 C -0.14027 -0.12592 -0.13576 -0.12824 -0.13125 -0.13009 C -0.12899 -0.13102 -0.1243 -0.13333 -0.1243 -0.13333 C -0.12135 -0.13102 -0.1184 -0.1294 -0.11527 -0.12731 C -0.11163 -0.12569 -0.10746 -0.12616 -0.10382 -0.1243 C -0.10121 -0.12291 -0.09948 -0.11967 -0.09705 -0.11828 C -0.08958 -0.11296 -0.09027 -0.11898 -0.09027 -0.11203 " pathEditMode="relative" rAng="0" ptsTypes="fffffffffffffffffffffffffffffffffffffffffffffffffffffffffffffffffffffffffffffffffffffffffffffffffffffffffffffffffffffffffffffffffffffffffffffffffffffffffffffffffffffffffffffffffffffffffffffffffffffffffffffffffffffffffffffffffffffffffffffA">
                                      <p:cBhvr>
                                        <p:cTn id="6" dur="5000" fill="hold"/>
                                        <p:tgtEl>
                                          <p:spTgt spid="3074"/>
                                        </p:tgtEl>
                                        <p:attrNameLst>
                                          <p:attrName>ppt_x</p:attrName>
                                          <p:attrName>ppt_y</p:attrName>
                                        </p:attrNameLst>
                                      </p:cBhvr>
                                      <p:rCtr x="-192" y="-346"/>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000" fill="hold"/>
                                        <p:tgtEl>
                                          <p:spTgt spid="4"/>
                                        </p:tgtEl>
                                      </p:cBhvr>
                                    </p:cmd>
                                  </p:childTnLst>
                                </p:cTn>
                              </p:par>
                            </p:childTnLst>
                          </p:cTn>
                        </p:par>
                      </p:childTnLst>
                    </p:cTn>
                  </p:par>
                </p:childTnLst>
              </p:cTn>
              <p:nextCondLst>
                <p:cond evt="onClick" delay="0">
                  <p:tgtEl>
                    <p:spTgt spid="4"/>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buNone/>
            </a:pPr>
            <a:r>
              <a:rPr lang="en-US" dirty="0" smtClean="0"/>
              <a:t>Pandora slammed the top on the chest, she was angry with herself.  “Let me out, you need me!” Pandora heard coming from the chest Pandora didn’t care anymore so she let the creature from the chest out, what more could happen? A beautiful </a:t>
            </a:r>
            <a:r>
              <a:rPr lang="en-US" dirty="0" err="1" smtClean="0"/>
              <a:t>buterfly</a:t>
            </a:r>
            <a:r>
              <a:rPr lang="en-US" dirty="0" smtClean="0"/>
              <a:t> came out and said “I am </a:t>
            </a:r>
            <a:r>
              <a:rPr lang="en-US" dirty="0" err="1" smtClean="0"/>
              <a:t>happyness</a:t>
            </a:r>
            <a:r>
              <a:rPr lang="en-US" dirty="0" smtClean="0"/>
              <a:t>.” and fluttered away, suddenly everything was back to normal.</a:t>
            </a:r>
            <a:endParaRPr lang="en-US" dirty="0"/>
          </a:p>
        </p:txBody>
      </p:sp>
      <p:pic>
        <p:nvPicPr>
          <p:cNvPr id="2050" name="Picture 2" descr="http://www.imgion.com/images/01/Blue-Butterfly-.gif"/>
          <p:cNvPicPr>
            <a:picLocks noChangeAspect="1" noChangeArrowheads="1" noCrop="1"/>
          </p:cNvPicPr>
          <p:nvPr/>
        </p:nvPicPr>
        <p:blipFill>
          <a:blip r:embed="rId3" cstate="print"/>
          <a:srcRect/>
          <a:stretch>
            <a:fillRect/>
          </a:stretch>
        </p:blipFill>
        <p:spPr bwMode="auto">
          <a:xfrm>
            <a:off x="5943600" y="2286000"/>
            <a:ext cx="1600200" cy="4324865"/>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2438400" y="3810000"/>
            <a:ext cx="2057400" cy="205740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05556E-6 -2.22222E-6 C -0.01336 -0.0118 -0.01649 -0.02384 -0.02725 -0.03935 C -0.03281 -0.04722 -0.03993 -0.05277 -0.04548 -0.06064 C -0.05069 -0.06805 -0.05382 -0.07754 -0.05902 -0.08495 C -0.08211 -0.11852 -0.10555 -0.15532 -0.13871 -0.16967 C -0.15781 -0.13958 -0.18281 -0.10764 -0.19774 -0.07268 C -0.21198 -0.03935 -0.21597 -2.22222E-6 -0.22274 0.03635 C -0.221 0.06598 -0.22517 0.07593 -0.21146 0.09398 C -0.20191 0.09283 -0.18455 0.0926 -0.175 0.08496 C -0.17135 0.08195 -0.16927 0.07639 -0.16597 0.07269 C -0.16093 0.06713 -0.15468 0.06389 -0.15 0.05764 C -0.14461 0.05047 -0.14132 0.04098 -0.13646 0.03334 C -0.13368 0.02894 -0.13003 0.02547 -0.12725 0.0213 C -0.12396 0.01644 -0.12118 0.01111 -0.11823 0.00602 C -0.11545 -0.00856 -0.10955 -0.0199 -0.10451 -0.03333 C -0.10625 -0.04791 -0.1059 -0.05671 -0.11371 -0.06666 C -0.11788 -0.08356 -0.11545 -0.07268 -0.12048 -0.1 C -0.12413 -0.1199 -0.13142 -0.13819 -0.13646 -0.15764 C -0.13975 -0.17037 -0.14184 -0.18588 -0.15 -0.19398 C -0.17205 -0.21574 -0.16111 -0.20879 -0.18177 -0.21828 C -0.23941 -0.2162 -0.29843 -0.23009 -0.33646 -0.16365 C -0.34375 -0.11597 -0.34861 -0.06944 -0.35225 -0.02129 C -0.35121 0.00023 -0.35677 0.04074 -0.33402 0.04838 C -0.32812 0.05047 -0.32205 0.05047 -0.31614 0.05162 C -0.30538 0.04954 -0.29461 0.04838 -0.28402 0.04537 C -0.26441 0.03982 -0.24739 0.01273 -0.24114 -0.01203 C -0.24496 -0.03889 -0.25538 -0.06319 -0.26389 -0.08796 C -0.26666 -0.09676 -0.26736 -0.10648 -0.27066 -0.11504 C -0.29097 -0.1699 -0.31093 -0.21319 -0.35902 -0.22129 C -0.36961 -0.22037 -0.38055 -0.22152 -0.39097 -0.21828 C -0.39409 -0.21736 -0.39566 -0.21227 -0.39774 -0.20902 C -0.40659 -0.19537 -0.40937 -0.18032 -0.41371 -0.16365 C -0.41927 -0.11898 -0.42257 -0.07569 -0.4184 -0.03032 C -0.41666 -0.01435 -0.40798 0.01412 -0.39774 0.02431 C -0.38802 0.03403 -0.37691 0.04121 -0.36614 0.04838 C -0.35555 0.04537 -0.34444 0.04375 -0.33402 0.03936 C -0.31423 0.03102 -0.30052 0.00973 -0.28663 -0.00902 C -0.27812 -0.03333 -0.27205 -0.05277 -0.26823 -0.0787 C -0.27257 -0.12615 -0.29132 -0.15301 -0.31371 -0.19097 C -0.33871 -0.23333 -0.34722 -0.24259 -0.3842 -0.25764 C -0.39618 -0.25671 -0.40868 -0.25856 -0.42048 -0.25463 C -0.43628 -0.2493 -0.46597 -0.23032 -0.46597 -0.23032 C -0.48819 -0.20069 -0.49479 -0.1956 -0.50677 -0.16365 C -0.50937 -0.14213 -0.52014 -0.09467 -0.50451 -0.0787 C -0.49392 -0.06782 -0.48767 -0.06898 -0.475 -0.06666 C -0.44757 -0.07176 -0.43055 -0.09444 -0.40902 -0.11828 C -0.35364 -0.17963 -0.32361 -0.27963 -0.30468 -0.36967 C -0.30503 -0.37708 -0.30364 -0.4125 -0.31614 -0.41828 C -0.32118 -0.4206 -0.32673 -0.42037 -0.33194 -0.42129 C -0.3408 -0.41921 -0.35052 -0.4199 -0.35902 -0.41504 C -0.37691 -0.40463 -0.42083 -0.35324 -0.42725 -0.33634 C -0.43507 -0.3162 -0.45 -0.27569 -0.45 -0.27569 C -0.45086 -0.2618 -0.45573 -0.22592 -0.44774 -0.21203 C -0.44566 -0.2081 -0.44045 -0.21412 -0.43646 -0.21504 C -0.43194 -0.21921 -0.42708 -0.22291 -0.42291 -0.22731 C -0.41736 -0.23287 -0.41267 -0.24004 -0.40694 -0.24537 C -0.36614 -0.28287 -0.32291 -0.31852 -0.29097 -0.36967 C -0.27708 -0.41643 -0.29948 -0.3956 -0.33889 -0.39097 C -0.34635 -0.3868 -0.35434 -0.38402 -0.36146 -0.3787 C -0.37205 -0.37083 -0.39097 -0.35162 -0.39097 -0.35162 C -0.40434 -0.3206 -0.41267 -0.30139 -0.41597 -0.26666 C -0.41371 -0.25139 -0.41284 -0.23125 -0.40451 -0.21828 C -0.4033 -0.21643 -0.38923 -0.21203 -0.38889 -0.21203 C -0.36215 -0.21782 -0.35364 -0.23912 -0.33646 -0.26365 C -0.32326 -0.28264 -0.31406 -0.29444 -0.30677 -0.31828 C -0.30902 -0.34074 -0.30625 -0.3449 -0.32066 -0.35162 C -0.29843 -0.3574 -0.27986 -0.38217 -0.2592 -0.39398 C -0.21146 -0.42106 -0.22795 -0.40787 -0.19774 -0.42129 C -0.17534 -0.43125 -0.1526 -0.44236 -0.12951 -0.44838 C -0.12048 -0.45648 -0.1125 -0.46805 -0.10225 -0.47268 C -0.09409 -0.49467 -0.10121 -0.50625 -0.10677 -0.52731 C -0.11284 -0.55023 -0.11771 -0.58842 -0.13402 -0.60301 C -0.14323 -0.5912 -0.1342 -0.60115 -0.15225 -0.59097 C -0.16666 -0.58287 -0.171 -0.57916 -0.18646 -0.57569 C -0.19027 -0.57662 -0.19427 -0.57662 -0.19774 -0.5787 C -0.19965 -0.57986 -0.20034 -0.58333 -0.20225 -0.58495 C -0.20434 -0.58657 -0.20677 -0.58703 -0.20902 -0.58796 C -0.22135 -0.60393 -0.24843 -0.61111 -0.26597 -0.61504 C -0.29288 -0.60833 -0.31857 -0.59907 -0.34548 -0.59398 C -0.35312 -0.5949 -0.36111 -0.59398 -0.36823 -0.59699 C -0.37343 -0.59907 -0.38177 -0.60902 -0.38177 -0.60902 C -0.38628 -0.62777 -0.37656 -0.62268 -0.36614 -0.62731 C -0.34288 -0.6375 -0.31909 -0.64676 -0.29548 -0.65463 C -0.29271 -0.65254 -0.28698 -0.65277 -0.28663 -0.64838 C -0.28593 -0.64166 -0.29305 -0.58495 -0.29548 -0.57268 C -0.30573 -0.525 -0.3217 -0.48426 -0.33646 -0.43935 C -0.34757 -0.40555 -0.35781 -0.37037 -0.38177 -0.34838 C -0.3868 -0.3618 -0.38767 -0.37708 -0.39566 -0.38796 C -0.41163 -0.44097 -0.44965 -0.51643 -0.49774 -0.5243 C -0.521 -0.52824 -0.54479 -0.52639 -0.56823 -0.52731 C -0.57048 -0.53032 -0.57187 -0.53564 -0.575 -0.53634 C -0.5835 -0.53796 -0.59166 -0.53472 -0.6 -0.53333 C -0.61892 -0.53032 -0.63802 -0.52477 -0.65677 -0.52129 C -0.66128 -0.52037 -0.66614 -0.51944 -0.67048 -0.51828 C -0.67812 -0.51643 -0.69323 -0.51203 -0.69323 -0.51203 C -0.74913 -0.51481 -0.79826 -0.52569 -0.85451 -0.53032 C -0.88559 -0.53657 -0.8901 -0.53194 -0.91371 -0.55764 C -0.91927 -0.56365 -0.92309 -0.57083 -0.92725 -0.5787 C -0.92882 -0.58171 -0.93177 -0.58796 -0.93177 -0.58796 " pathEditMode="relative" ptsTypes="ffffffffffffffffffffffffffffffffffffffffffffffffffffffffffffffffffffffffffffffffffffffffffffffffffA">
                                      <p:cBhvr>
                                        <p:cTn id="6" dur="5000" fill="hold"/>
                                        <p:tgtEl>
                                          <p:spTgt spid="205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000" fill="hold"/>
                                        <p:tgtEl>
                                          <p:spTgt spid="4"/>
                                        </p:tgtEl>
                                      </p:cBhvr>
                                    </p:cmd>
                                  </p:childTnLst>
                                </p:cTn>
                              </p:par>
                            </p:childTnLst>
                          </p:cTn>
                        </p:par>
                      </p:childTnLst>
                    </p:cTn>
                  </p:par>
                </p:childTnLst>
              </p:cTn>
              <p:nextCondLst>
                <p:cond evt="onClick" delay="0">
                  <p:tgtEl>
                    <p:spTgt spid="4"/>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TotalTime>
  <Words>500</Words>
  <Application>Microsoft Office PowerPoint</Application>
  <PresentationFormat>On-screen Show (4:3)</PresentationFormat>
  <Paragraphs>20</Paragraphs>
  <Slides>10</Slides>
  <Notes>0</Notes>
  <HiddenSlides>0</HiddenSlides>
  <MMClips>7</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Pandoras Box</vt:lpstr>
      <vt:lpstr>Slide 2</vt:lpstr>
      <vt:lpstr>Slide 3</vt:lpstr>
      <vt:lpstr>Slide 4</vt:lpstr>
      <vt:lpstr>Slide 5</vt:lpstr>
      <vt:lpstr>Slide 6</vt:lpstr>
      <vt:lpstr>Slide 7</vt:lpstr>
      <vt:lpstr>Slide 8</vt:lpstr>
      <vt:lpstr>Slide 9</vt:lpstr>
      <vt:lpstr>Slide 10</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Pandoras Box</dc:title>
  <dc:creator>Cortland City School District</dc:creator>
  <cp:lastModifiedBy>Cortland City School District</cp:lastModifiedBy>
  <cp:revision>27</cp:revision>
  <dcterms:created xsi:type="dcterms:W3CDTF">2015-03-12T14:53:53Z</dcterms:created>
  <dcterms:modified xsi:type="dcterms:W3CDTF">2015-03-13T15:47:21Z</dcterms:modified>
</cp:coreProperties>
</file>