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37" autoAdjust="0"/>
  </p:normalViewPr>
  <p:slideViewPr>
    <p:cSldViewPr>
      <p:cViewPr varScale="1">
        <p:scale>
          <a:sx n="48" d="100"/>
          <a:sy n="48" d="100"/>
        </p:scale>
        <p:origin x="-1146" y="-102"/>
      </p:cViewPr>
      <p:guideLst>
        <p:guide orient="horz" pos="2160"/>
        <p:guide pos="2880"/>
      </p:guideLst>
    </p:cSldViewPr>
  </p:slideViewPr>
  <p:outlineViewPr>
    <p:cViewPr>
      <p:scale>
        <a:sx n="33" d="100"/>
        <a:sy n="33" d="100"/>
      </p:scale>
      <p:origin x="0" y="19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BC6DC2-D530-4DCE-937B-E695C6A644EE}" type="datetimeFigureOut">
              <a:rPr lang="en-US" smtClean="0"/>
              <a:pPr/>
              <a:t>1/27/2012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426D59F6-5A40-45D0-B323-372158BA766A}"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BC6DC2-D530-4DCE-937B-E695C6A644EE}" type="datetimeFigureOut">
              <a:rPr lang="en-US" smtClean="0"/>
              <a:pPr/>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D59F6-5A40-45D0-B323-372158BA766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BC6DC2-D530-4DCE-937B-E695C6A644EE}" type="datetimeFigureOut">
              <a:rPr lang="en-US" smtClean="0"/>
              <a:pPr/>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D59F6-5A40-45D0-B323-372158BA766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BC6DC2-D530-4DCE-937B-E695C6A644EE}" type="datetimeFigureOut">
              <a:rPr lang="en-US" smtClean="0"/>
              <a:pPr/>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6D59F6-5A40-45D0-B323-372158BA766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BC6DC2-D530-4DCE-937B-E695C6A644EE}" type="datetimeFigureOut">
              <a:rPr lang="en-US" smtClean="0"/>
              <a:pPr/>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426D59F6-5A40-45D0-B323-372158BA766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BC6DC2-D530-4DCE-937B-E695C6A644EE}" type="datetimeFigureOut">
              <a:rPr lang="en-US" smtClean="0"/>
              <a:pPr/>
              <a:t>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6D59F6-5A40-45D0-B323-372158BA766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BC6DC2-D530-4DCE-937B-E695C6A644EE}" type="datetimeFigureOut">
              <a:rPr lang="en-US" smtClean="0"/>
              <a:pPr/>
              <a:t>1/27/2012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6D59F6-5A40-45D0-B323-372158BA766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BC6DC2-D530-4DCE-937B-E695C6A644EE}" type="datetimeFigureOut">
              <a:rPr lang="en-US" smtClean="0"/>
              <a:pPr/>
              <a:t>1/27/2012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6D59F6-5A40-45D0-B323-372158BA766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BC6DC2-D530-4DCE-937B-E695C6A644EE}" type="datetimeFigureOut">
              <a:rPr lang="en-US" smtClean="0"/>
              <a:pPr/>
              <a:t>1/27/2012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6D59F6-5A40-45D0-B323-372158BA766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BC6DC2-D530-4DCE-937B-E695C6A644EE}" type="datetimeFigureOut">
              <a:rPr lang="en-US" smtClean="0"/>
              <a:pPr/>
              <a:t>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6D59F6-5A40-45D0-B323-372158BA766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BC6DC2-D530-4DCE-937B-E695C6A644EE}" type="datetimeFigureOut">
              <a:rPr lang="en-US" smtClean="0"/>
              <a:pPr/>
              <a:t>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6D59F6-5A40-45D0-B323-372158BA766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BC6DC2-D530-4DCE-937B-E695C6A644EE}" type="datetimeFigureOut">
              <a:rPr lang="en-US" smtClean="0"/>
              <a:pPr/>
              <a:t>1/27/2012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26D59F6-5A40-45D0-B323-372158BA766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imgres?imgurl=http://upload.wikimedia.org/wikipedia/commons/d/d0/Lots_of_statues.jpg&amp;imgrefurl=http://commons.wikimedia.org/wiki/File:Lots_of_statues.jpg&amp;usg=__ogaVL-_uhzSCq9mfdNkGaMm-W2Q=&amp;h=480&amp;w=640&amp;sz=76&amp;hl=en&amp;start=45&amp;zoom=1&amp;tbnid=BovlWMCq6NzKpM:&amp;tbnh=103&amp;tbnw=137&amp;ei=lPoiT79p6PLSAcCDhfAI&amp;prev=/search%3Fq%3Dpictures%2Bof%2Bstatues%26start%3D42%26hl%3Den%26sa%3DN%26rls%3Dcom.microsoft:en-us%26tbm%3Disch%26prmd%3Divns&amp;itbs=1"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imgres?imgurl=http://images.solidcactus.com/swblades/cost88visw.jpg&amp;imgrefurl=http://swords.guidestobuy.com/&amp;usg=__SY8GdwWB2x3aN0fWAPhyy182Fw4=&amp;h=1461&amp;w=642&amp;sz=40&amp;hl=en&amp;start=55&amp;zoom=1&amp;tbnid=3DHRqaQqQybrlM:&amp;tbnh=150&amp;tbnw=66&amp;ei=5t0iT8GQA6640QHt3OnVCA&amp;prev=/search?q=pictures+of+swords&amp;start=42&amp;hl=en&amp;sa=N&amp;rls=com.microsoft:en-us&amp;tbm=isch&amp;prmd=ivns&amp;itbs=1"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Perseus and the gorgons</a:t>
            </a:r>
            <a:endParaRPr lang="en-US" dirty="0"/>
          </a:p>
        </p:txBody>
      </p:sp>
      <p:sp>
        <p:nvSpPr>
          <p:cNvPr id="3" name="Subtitle 2"/>
          <p:cNvSpPr>
            <a:spLocks noGrp="1"/>
          </p:cNvSpPr>
          <p:nvPr>
            <p:ph type="subTitle" idx="1"/>
          </p:nvPr>
        </p:nvSpPr>
        <p:spPr>
          <a:xfrm>
            <a:off x="2286000" y="3331698"/>
            <a:ext cx="5334000" cy="478302"/>
          </a:xfrm>
        </p:spPr>
        <p:txBody>
          <a:bodyPr>
            <a:normAutofit lnSpcReduction="10000"/>
          </a:bodyPr>
          <a:lstStyle/>
          <a:p>
            <a:r>
              <a:rPr lang="en-US" dirty="0" smtClean="0"/>
              <a:t>Retold by Noah Lieberman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err="1" smtClean="0"/>
              <a:t>Perseus</a:t>
            </a:r>
            <a:r>
              <a:rPr lang="en-US" dirty="0" smtClean="0"/>
              <a:t> accepted the quest and said goodbye to his mother as he flew to Medusas Horrifying lair littered with the many of her victims turned into statues. </a:t>
            </a:r>
            <a:endParaRPr lang="en-US" dirty="0"/>
          </a:p>
        </p:txBody>
      </p:sp>
      <p:pic>
        <p:nvPicPr>
          <p:cNvPr id="26626" name="Picture 2" descr="http://t1.gstatic.com/images?q=tbn:ANd9GcSNscoj4YNRkE1R1roKWcOoiWj0lMf8L7fdNywfDt2Gks60tenlen93SjpG">
            <a:hlinkClick r:id="rId2"/>
          </p:cNvPr>
          <p:cNvPicPr>
            <a:picLocks noChangeAspect="1" noChangeArrowheads="1"/>
          </p:cNvPicPr>
          <p:nvPr/>
        </p:nvPicPr>
        <p:blipFill>
          <a:blip r:embed="rId3" cstate="print"/>
          <a:srcRect/>
          <a:stretch>
            <a:fillRect/>
          </a:stretch>
        </p:blipFill>
        <p:spPr bwMode="auto">
          <a:xfrm>
            <a:off x="1600200" y="3505200"/>
            <a:ext cx="6096000" cy="33528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err="1" smtClean="0"/>
              <a:t>Perseus</a:t>
            </a:r>
            <a:r>
              <a:rPr lang="en-US" dirty="0" smtClean="0"/>
              <a:t> entered the fowl smelling cave and was immediately attacked by the monster </a:t>
            </a:r>
            <a:r>
              <a:rPr lang="en-US" dirty="0" err="1" smtClean="0"/>
              <a:t>Perseus</a:t>
            </a:r>
            <a:r>
              <a:rPr lang="en-US" dirty="0" smtClean="0"/>
              <a:t> closed his eyes and held up the shield and when he opened them medusa had stared herself to stone.</a:t>
            </a:r>
            <a:endParaRPr lang="en-US" dirty="0"/>
          </a:p>
        </p:txBody>
      </p:sp>
      <p:pic>
        <p:nvPicPr>
          <p:cNvPr id="14338" name="Picture 2" descr="http://remember-ensemblestudios.com/wp-content/uploads/2009/08/cmofMedusa04th1-300x300.jpg"/>
          <p:cNvPicPr>
            <a:picLocks noChangeAspect="1" noChangeArrowheads="1"/>
          </p:cNvPicPr>
          <p:nvPr/>
        </p:nvPicPr>
        <p:blipFill>
          <a:blip r:embed="rId2" cstate="print"/>
          <a:srcRect/>
          <a:stretch>
            <a:fillRect/>
          </a:stretch>
        </p:blipFill>
        <p:spPr bwMode="auto">
          <a:xfrm>
            <a:off x="2590800" y="4000500"/>
            <a:ext cx="3505200" cy="28575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He returned home and was honored as a hero and lived happily ever after.</a:t>
            </a:r>
            <a:endParaRPr lang="en-US" dirty="0"/>
          </a:p>
        </p:txBody>
      </p:sp>
      <p:graphicFrame>
        <p:nvGraphicFramePr>
          <p:cNvPr id="1025" name="Object 1">
            <a:hlinkClick r:id="" action="ppaction://ole?verb=0"/>
          </p:cNvPr>
          <p:cNvGraphicFramePr>
            <a:graphicFrameLocks noChangeAspect="1"/>
          </p:cNvGraphicFramePr>
          <p:nvPr/>
        </p:nvGraphicFramePr>
        <p:xfrm>
          <a:off x="4419600" y="3276600"/>
          <a:ext cx="304800" cy="304800"/>
        </p:xfrm>
        <a:graphic>
          <a:graphicData uri="http://schemas.openxmlformats.org/presentationml/2006/ole">
            <p:oleObj spid="_x0000_s1025" name="Sound Recorder Document" r:id="rId3" imgW="304520" imgH="304520" progId="SoundRec">
              <p:embed/>
            </p:oleObj>
          </a:graphicData>
        </a:graphic>
      </p:graphicFrame>
    </p:spTree>
  </p:cSld>
  <p:clrMapOvr>
    <a:masterClrMapping/>
  </p:clrMapOvr>
  <p:transition>
    <p:cut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dirty="0" smtClean="0"/>
              <a:t>Once upon a time there was a good king who ruled fairly and provided help to all who needed it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6816711" flipV="1">
            <a:off x="5867400" y="-838200"/>
            <a:ext cx="2819400" cy="1112838"/>
          </a:xfrm>
        </p:spPr>
        <p:txBody>
          <a:bodyPr/>
          <a:lstStyle/>
          <a:p>
            <a:endParaRPr lang="en-US" dirty="0"/>
          </a:p>
        </p:txBody>
      </p:sp>
      <p:sp>
        <p:nvSpPr>
          <p:cNvPr id="3" name="Content Placeholder 2"/>
          <p:cNvSpPr>
            <a:spLocks noGrp="1"/>
          </p:cNvSpPr>
          <p:nvPr>
            <p:ph idx="1"/>
          </p:nvPr>
        </p:nvSpPr>
        <p:spPr/>
        <p:txBody>
          <a:bodyPr/>
          <a:lstStyle/>
          <a:p>
            <a:pPr>
              <a:buNone/>
            </a:pPr>
            <a:r>
              <a:rPr lang="en-US" dirty="0" smtClean="0"/>
              <a:t>But his brother wanted the throne for himself so he murdered his brother and took  over the kingdom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He wanted very much to kill the good kings wife and child perseus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dirty="0" smtClean="0"/>
              <a:t>But he knew he would get caught so he put them in a box and tossed it into the ocean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But the gods saw perseus and saved him so him and his mother landed safely on the island of Crete where they lived for many years until he was 18 and was deemed by the gods to be given a quest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dirty="0" smtClean="0"/>
              <a:t>They told </a:t>
            </a:r>
            <a:r>
              <a:rPr lang="en-US" dirty="0" err="1" smtClean="0"/>
              <a:t>Perseus</a:t>
            </a:r>
            <a:r>
              <a:rPr lang="en-US" dirty="0" smtClean="0"/>
              <a:t> to slay the monster Medusa the Gorgon who could turn people to stone just by looking at them.</a:t>
            </a:r>
            <a:endParaRPr lang="en-US" dirty="0"/>
          </a:p>
        </p:txBody>
      </p:sp>
      <p:graphicFrame>
        <p:nvGraphicFramePr>
          <p:cNvPr id="6145" name="Object 1">
            <a:hlinkClick r:id="" action="ppaction://ole?verb=0"/>
          </p:cNvPr>
          <p:cNvGraphicFramePr>
            <a:graphicFrameLocks noChangeAspect="1"/>
          </p:cNvGraphicFramePr>
          <p:nvPr/>
        </p:nvGraphicFramePr>
        <p:xfrm>
          <a:off x="4876800" y="4114800"/>
          <a:ext cx="304800" cy="304800"/>
        </p:xfrm>
        <a:graphic>
          <a:graphicData uri="http://schemas.openxmlformats.org/presentationml/2006/ole">
            <p:oleObj spid="_x0000_s6145" name="Sound Recorder Document" r:id="rId3" imgW="304520" imgH="304520" progId="SoundRec">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err="1" smtClean="0"/>
              <a:t>Perseus</a:t>
            </a:r>
            <a:r>
              <a:rPr lang="en-US" dirty="0" smtClean="0"/>
              <a:t> was given a sword and a shield that was so shiny that it could be used as a mirror to turn medusa to stone</a:t>
            </a:r>
            <a:endParaRPr lang="en-US" dirty="0"/>
          </a:p>
        </p:txBody>
      </p:sp>
      <p:pic>
        <p:nvPicPr>
          <p:cNvPr id="5122" name="Picture 2" descr="http://t1.gstatic.com/images?q=tbn:ANd9GcQheqJLqwc3dAB9ymhbnrc9H2SCGFhfGbKsLVYfqJDs5V7fZt6vYAT1AP9Q">
            <a:hlinkClick r:id="rId2"/>
          </p:cNvPr>
          <p:cNvPicPr>
            <a:picLocks noChangeAspect="1" noChangeArrowheads="1"/>
          </p:cNvPicPr>
          <p:nvPr/>
        </p:nvPicPr>
        <p:blipFill>
          <a:blip r:embed="rId3" cstate="print"/>
          <a:srcRect/>
          <a:stretch>
            <a:fillRect/>
          </a:stretch>
        </p:blipFill>
        <p:spPr bwMode="auto">
          <a:xfrm>
            <a:off x="0" y="2971800"/>
            <a:ext cx="9144000" cy="38862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And Hermes gave him a pair of sandals with wings attached to them so he could fly to Medusas cave at the top of a tall rocky mountain</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123</TotalTime>
  <Words>272</Words>
  <Application>Microsoft Office PowerPoint</Application>
  <PresentationFormat>On-screen Show (4:3)</PresentationFormat>
  <Paragraphs>13</Paragraphs>
  <Slides>12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Apex</vt:lpstr>
      <vt:lpstr>Sound Recorder Document</vt:lpstr>
      <vt:lpstr>Perseus and the gorgons</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Perseus and the gorgons</dc:title>
  <dc:creator>Cortland City School District</dc:creator>
  <cp:lastModifiedBy>Cortland City School District</cp:lastModifiedBy>
  <cp:revision>29</cp:revision>
  <dcterms:created xsi:type="dcterms:W3CDTF">2012-01-25T19:34:53Z</dcterms:created>
  <dcterms:modified xsi:type="dcterms:W3CDTF">2012-01-27T19:35:00Z</dcterms:modified>
</cp:coreProperties>
</file>