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1824"/>
              <a:ext cx="5774" cy="251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182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3078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3081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82" y="838"/>
              <a:ext cx="5590" cy="891"/>
              <a:chOff x="82" y="838"/>
              <a:chExt cx="5590" cy="891"/>
            </a:xfrm>
          </p:grpSpPr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134" y="838"/>
                <a:ext cx="5538" cy="850"/>
                <a:chOff x="134" y="838"/>
                <a:chExt cx="5538" cy="850"/>
              </a:xfrm>
            </p:grpSpPr>
            <p:sp>
              <p:nvSpPr>
                <p:cNvPr id="3085" name="Freeform 13"/>
                <p:cNvSpPr>
                  <a:spLocks/>
                </p:cNvSpPr>
                <p:nvPr/>
              </p:nvSpPr>
              <p:spPr bwMode="auto">
                <a:xfrm>
                  <a:off x="5269" y="1550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6" name="Freeform 14"/>
                <p:cNvSpPr>
                  <a:spLocks/>
                </p:cNvSpPr>
                <p:nvPr/>
              </p:nvSpPr>
              <p:spPr bwMode="auto">
                <a:xfrm>
                  <a:off x="5265" y="1562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7" name="Freeform 15"/>
                <p:cNvSpPr>
                  <a:spLocks/>
                </p:cNvSpPr>
                <p:nvPr/>
              </p:nvSpPr>
              <p:spPr bwMode="auto">
                <a:xfrm>
                  <a:off x="475" y="1541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8" name="Freeform 16"/>
                <p:cNvSpPr>
                  <a:spLocks/>
                </p:cNvSpPr>
                <p:nvPr/>
              </p:nvSpPr>
              <p:spPr bwMode="auto">
                <a:xfrm>
                  <a:off x="547" y="1554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87" y="68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9"/>
                    </a:cxn>
                    <a:cxn ang="0">
                      <a:pos x="9" y="74"/>
                    </a:cxn>
                    <a:cxn ang="0">
                      <a:pos x="12" y="58"/>
                    </a:cxn>
                    <a:cxn ang="0">
                      <a:pos x="22" y="47"/>
                    </a:cxn>
                    <a:cxn ang="0">
                      <a:pos x="40" y="44"/>
                    </a:cxn>
                    <a:cxn ang="0">
                      <a:pos x="60" y="45"/>
                    </a:cxn>
                    <a:cxn ang="0">
                      <a:pos x="76" y="52"/>
                    </a:cxn>
                    <a:cxn ang="0">
                      <a:pos x="87" y="68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1125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90" name="Freeform 18"/>
                <p:cNvSpPr>
                  <a:spLocks/>
                </p:cNvSpPr>
                <p:nvPr/>
              </p:nvSpPr>
              <p:spPr bwMode="auto">
                <a:xfrm>
                  <a:off x="1408" y="838"/>
                  <a:ext cx="2967" cy="457"/>
                </a:xfrm>
                <a:custGeom>
                  <a:avLst/>
                  <a:gdLst/>
                  <a:ahLst/>
                  <a:cxnLst>
                    <a:cxn ang="0">
                      <a:pos x="0" y="122"/>
                    </a:cxn>
                    <a:cxn ang="0">
                      <a:pos x="207" y="78"/>
                    </a:cxn>
                    <a:cxn ang="0">
                      <a:pos x="442" y="48"/>
                    </a:cxn>
                    <a:cxn ang="0">
                      <a:pos x="640" y="32"/>
                    </a:cxn>
                    <a:cxn ang="0">
                      <a:pos x="897" y="16"/>
                    </a:cxn>
                    <a:cxn ang="0">
                      <a:pos x="1215" y="2"/>
                    </a:cxn>
                    <a:cxn ang="0">
                      <a:pos x="1392" y="0"/>
                    </a:cxn>
                    <a:cxn ang="0">
                      <a:pos x="1710" y="0"/>
                    </a:cxn>
                    <a:cxn ang="0">
                      <a:pos x="1997" y="10"/>
                    </a:cxn>
                    <a:cxn ang="0">
                      <a:pos x="2258" y="21"/>
                    </a:cxn>
                    <a:cxn ang="0">
                      <a:pos x="2493" y="38"/>
                    </a:cxn>
                    <a:cxn ang="0">
                      <a:pos x="2674" y="54"/>
                    </a:cxn>
                    <a:cxn ang="0">
                      <a:pos x="2828" y="73"/>
                    </a:cxn>
                    <a:cxn ang="0">
                      <a:pos x="2966" y="92"/>
                    </a:cxn>
                    <a:cxn ang="0">
                      <a:pos x="2966" y="456"/>
                    </a:cxn>
                    <a:cxn ang="0">
                      <a:pos x="2833" y="434"/>
                    </a:cxn>
                    <a:cxn ang="0">
                      <a:pos x="2563" y="399"/>
                    </a:cxn>
                    <a:cxn ang="0">
                      <a:pos x="2382" y="382"/>
                    </a:cxn>
                    <a:cxn ang="0">
                      <a:pos x="2134" y="366"/>
                    </a:cxn>
                    <a:cxn ang="0">
                      <a:pos x="1944" y="358"/>
                    </a:cxn>
                    <a:cxn ang="0">
                      <a:pos x="1746" y="350"/>
                    </a:cxn>
                    <a:cxn ang="0">
                      <a:pos x="1529" y="350"/>
                    </a:cxn>
                    <a:cxn ang="0">
                      <a:pos x="1295" y="350"/>
                    </a:cxn>
                    <a:cxn ang="0">
                      <a:pos x="1047" y="355"/>
                    </a:cxn>
                    <a:cxn ang="0">
                      <a:pos x="853" y="363"/>
                    </a:cxn>
                    <a:cxn ang="0">
                      <a:pos x="654" y="374"/>
                    </a:cxn>
                    <a:cxn ang="0">
                      <a:pos x="468" y="388"/>
                    </a:cxn>
                    <a:cxn ang="0">
                      <a:pos x="296" y="404"/>
                    </a:cxn>
                    <a:cxn ang="0">
                      <a:pos x="150" y="423"/>
                    </a:cxn>
                    <a:cxn ang="0">
                      <a:pos x="13" y="445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1" name="Freeform 19"/>
                <p:cNvSpPr>
                  <a:spLocks/>
                </p:cNvSpPr>
                <p:nvPr/>
              </p:nvSpPr>
              <p:spPr bwMode="auto">
                <a:xfrm>
                  <a:off x="607" y="934"/>
                  <a:ext cx="823" cy="431"/>
                </a:xfrm>
                <a:custGeom>
                  <a:avLst/>
                  <a:gdLst/>
                  <a:ahLst/>
                  <a:cxnLst>
                    <a:cxn ang="0">
                      <a:pos x="815" y="27"/>
                    </a:cxn>
                    <a:cxn ang="0">
                      <a:pos x="822" y="350"/>
                    </a:cxn>
                    <a:cxn ang="0">
                      <a:pos x="746" y="382"/>
                    </a:cxn>
                    <a:cxn ang="0">
                      <a:pos x="676" y="404"/>
                    </a:cxn>
                    <a:cxn ang="0">
                      <a:pos x="619" y="415"/>
                    </a:cxn>
                    <a:cxn ang="0">
                      <a:pos x="571" y="421"/>
                    </a:cxn>
                    <a:cxn ang="0">
                      <a:pos x="517" y="427"/>
                    </a:cxn>
                    <a:cxn ang="0">
                      <a:pos x="427" y="430"/>
                    </a:cxn>
                    <a:cxn ang="0">
                      <a:pos x="344" y="423"/>
                    </a:cxn>
                    <a:cxn ang="0">
                      <a:pos x="259" y="410"/>
                    </a:cxn>
                    <a:cxn ang="0">
                      <a:pos x="177" y="388"/>
                    </a:cxn>
                    <a:cxn ang="0">
                      <a:pos x="105" y="358"/>
                    </a:cxn>
                    <a:cxn ang="0">
                      <a:pos x="41" y="325"/>
                    </a:cxn>
                    <a:cxn ang="0">
                      <a:pos x="0" y="294"/>
                    </a:cxn>
                    <a:cxn ang="0">
                      <a:pos x="0" y="0"/>
                    </a:cxn>
                    <a:cxn ang="0">
                      <a:pos x="46" y="25"/>
                    </a:cxn>
                    <a:cxn ang="0">
                      <a:pos x="105" y="47"/>
                    </a:cxn>
                    <a:cxn ang="0">
                      <a:pos x="175" y="66"/>
                    </a:cxn>
                    <a:cxn ang="0">
                      <a:pos x="244" y="81"/>
                    </a:cxn>
                    <a:cxn ang="0">
                      <a:pos x="314" y="89"/>
                    </a:cxn>
                    <a:cxn ang="0">
                      <a:pos x="361" y="93"/>
                    </a:cxn>
                    <a:cxn ang="0">
                      <a:pos x="401" y="95"/>
                    </a:cxn>
                    <a:cxn ang="0">
                      <a:pos x="471" y="95"/>
                    </a:cxn>
                    <a:cxn ang="0">
                      <a:pos x="515" y="92"/>
                    </a:cxn>
                    <a:cxn ang="0">
                      <a:pos x="555" y="87"/>
                    </a:cxn>
                    <a:cxn ang="0">
                      <a:pos x="600" y="84"/>
                    </a:cxn>
                    <a:cxn ang="0">
                      <a:pos x="640" y="76"/>
                    </a:cxn>
                    <a:cxn ang="0">
                      <a:pos x="689" y="67"/>
                    </a:cxn>
                    <a:cxn ang="0">
                      <a:pos x="733" y="55"/>
                    </a:cxn>
                    <a:cxn ang="0">
                      <a:pos x="777" y="41"/>
                    </a:cxn>
                    <a:cxn ang="0">
                      <a:pos x="815" y="27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2" name="Freeform 20"/>
                <p:cNvSpPr>
                  <a:spLocks/>
                </p:cNvSpPr>
                <p:nvPr/>
              </p:nvSpPr>
              <p:spPr bwMode="auto">
                <a:xfrm>
                  <a:off x="154" y="1349"/>
                  <a:ext cx="551" cy="339"/>
                </a:xfrm>
                <a:custGeom>
                  <a:avLst/>
                  <a:gdLst/>
                  <a:ahLst/>
                  <a:cxnLst>
                    <a:cxn ang="0">
                      <a:pos x="16" y="53"/>
                    </a:cxn>
                    <a:cxn ang="0">
                      <a:pos x="0" y="122"/>
                    </a:cxn>
                    <a:cxn ang="0">
                      <a:pos x="10" y="146"/>
                    </a:cxn>
                    <a:cxn ang="0">
                      <a:pos x="33" y="183"/>
                    </a:cxn>
                    <a:cxn ang="0">
                      <a:pos x="57" y="216"/>
                    </a:cxn>
                    <a:cxn ang="0">
                      <a:pos x="85" y="244"/>
                    </a:cxn>
                    <a:cxn ang="0">
                      <a:pos x="120" y="271"/>
                    </a:cxn>
                    <a:cxn ang="0">
                      <a:pos x="153" y="290"/>
                    </a:cxn>
                    <a:cxn ang="0">
                      <a:pos x="189" y="308"/>
                    </a:cxn>
                    <a:cxn ang="0">
                      <a:pos x="235" y="324"/>
                    </a:cxn>
                    <a:cxn ang="0">
                      <a:pos x="270" y="332"/>
                    </a:cxn>
                    <a:cxn ang="0">
                      <a:pos x="312" y="338"/>
                    </a:cxn>
                    <a:cxn ang="0">
                      <a:pos x="351" y="338"/>
                    </a:cxn>
                    <a:cxn ang="0">
                      <a:pos x="393" y="333"/>
                    </a:cxn>
                    <a:cxn ang="0">
                      <a:pos x="436" y="321"/>
                    </a:cxn>
                    <a:cxn ang="0">
                      <a:pos x="475" y="302"/>
                    </a:cxn>
                    <a:cxn ang="0">
                      <a:pos x="498" y="286"/>
                    </a:cxn>
                    <a:cxn ang="0">
                      <a:pos x="526" y="262"/>
                    </a:cxn>
                    <a:cxn ang="0">
                      <a:pos x="541" y="243"/>
                    </a:cxn>
                    <a:cxn ang="0">
                      <a:pos x="550" y="226"/>
                    </a:cxn>
                    <a:cxn ang="0">
                      <a:pos x="550" y="208"/>
                    </a:cxn>
                    <a:cxn ang="0">
                      <a:pos x="544" y="187"/>
                    </a:cxn>
                    <a:cxn ang="0">
                      <a:pos x="532" y="170"/>
                    </a:cxn>
                    <a:cxn ang="0">
                      <a:pos x="523" y="135"/>
                    </a:cxn>
                    <a:cxn ang="0">
                      <a:pos x="519" y="116"/>
                    </a:cxn>
                    <a:cxn ang="0">
                      <a:pos x="267" y="132"/>
                    </a:cxn>
                    <a:cxn ang="0">
                      <a:pos x="234" y="126"/>
                    </a:cxn>
                    <a:cxn ang="0">
                      <a:pos x="193" y="113"/>
                    </a:cxn>
                    <a:cxn ang="0">
                      <a:pos x="162" y="97"/>
                    </a:cxn>
                    <a:cxn ang="0">
                      <a:pos x="129" y="77"/>
                    </a:cxn>
                    <a:cxn ang="0">
                      <a:pos x="97" y="48"/>
                    </a:cxn>
                    <a:cxn ang="0">
                      <a:pos x="78" y="24"/>
                    </a:cxn>
                    <a:cxn ang="0">
                      <a:pos x="60" y="0"/>
                    </a:cxn>
                    <a:cxn ang="0">
                      <a:pos x="16" y="53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3" name="Freeform 21"/>
                <p:cNvSpPr>
                  <a:spLocks/>
                </p:cNvSpPr>
                <p:nvPr/>
              </p:nvSpPr>
              <p:spPr bwMode="auto">
                <a:xfrm>
                  <a:off x="134" y="935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474" y="0"/>
                    </a:cxn>
                    <a:cxn ang="0">
                      <a:pos x="474" y="294"/>
                    </a:cxn>
                    <a:cxn ang="0">
                      <a:pos x="446" y="291"/>
                    </a:cxn>
                    <a:cxn ang="0">
                      <a:pos x="411" y="293"/>
                    </a:cxn>
                    <a:cxn ang="0">
                      <a:pos x="353" y="299"/>
                    </a:cxn>
                    <a:cxn ang="0">
                      <a:pos x="296" y="310"/>
                    </a:cxn>
                    <a:cxn ang="0">
                      <a:pos x="243" y="323"/>
                    </a:cxn>
                    <a:cxn ang="0">
                      <a:pos x="200" y="339"/>
                    </a:cxn>
                    <a:cxn ang="0">
                      <a:pos x="149" y="364"/>
                    </a:cxn>
                    <a:cxn ang="0">
                      <a:pos x="110" y="390"/>
                    </a:cxn>
                    <a:cxn ang="0">
                      <a:pos x="81" y="415"/>
                    </a:cxn>
                    <a:cxn ang="0">
                      <a:pos x="60" y="439"/>
                    </a:cxn>
                    <a:cxn ang="0">
                      <a:pos x="47" y="461"/>
                    </a:cxn>
                    <a:cxn ang="0">
                      <a:pos x="35" y="488"/>
                    </a:cxn>
                    <a:cxn ang="0">
                      <a:pos x="30" y="513"/>
                    </a:cxn>
                    <a:cxn ang="0">
                      <a:pos x="23" y="551"/>
                    </a:cxn>
                    <a:cxn ang="0">
                      <a:pos x="17" y="518"/>
                    </a:cxn>
                    <a:cxn ang="0">
                      <a:pos x="8" y="481"/>
                    </a:cxn>
                    <a:cxn ang="0">
                      <a:pos x="5" y="453"/>
                    </a:cxn>
                    <a:cxn ang="0">
                      <a:pos x="0" y="420"/>
                    </a:cxn>
                    <a:cxn ang="0">
                      <a:pos x="2" y="393"/>
                    </a:cxn>
                    <a:cxn ang="0">
                      <a:pos x="8" y="361"/>
                    </a:cxn>
                    <a:cxn ang="0">
                      <a:pos x="15" y="317"/>
                    </a:cxn>
                    <a:cxn ang="0">
                      <a:pos x="30" y="279"/>
                    </a:cxn>
                    <a:cxn ang="0">
                      <a:pos x="50" y="238"/>
                    </a:cxn>
                    <a:cxn ang="0">
                      <a:pos x="75" y="196"/>
                    </a:cxn>
                    <a:cxn ang="0">
                      <a:pos x="111" y="152"/>
                    </a:cxn>
                    <a:cxn ang="0">
                      <a:pos x="152" y="116"/>
                    </a:cxn>
                    <a:cxn ang="0">
                      <a:pos x="188" y="87"/>
                    </a:cxn>
                    <a:cxn ang="0">
                      <a:pos x="233" y="60"/>
                    </a:cxn>
                    <a:cxn ang="0">
                      <a:pos x="279" y="40"/>
                    </a:cxn>
                    <a:cxn ang="0">
                      <a:pos x="333" y="21"/>
                    </a:cxn>
                    <a:cxn ang="0">
                      <a:pos x="380" y="10"/>
                    </a:cxn>
                    <a:cxn ang="0">
                      <a:pos x="435" y="3"/>
                    </a:cxn>
                    <a:cxn ang="0">
                      <a:pos x="474" y="0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4" name="Freeform 22"/>
                <p:cNvSpPr>
                  <a:spLocks/>
                </p:cNvSpPr>
                <p:nvPr/>
              </p:nvSpPr>
              <p:spPr bwMode="auto">
                <a:xfrm>
                  <a:off x="422" y="1503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5" name="Freeform 23"/>
                <p:cNvSpPr>
                  <a:spLocks/>
                </p:cNvSpPr>
                <p:nvPr/>
              </p:nvSpPr>
              <p:spPr bwMode="auto">
                <a:xfrm>
                  <a:off x="494" y="1516"/>
                  <a:ext cx="88" cy="74"/>
                </a:xfrm>
                <a:custGeom>
                  <a:avLst/>
                  <a:gdLst/>
                  <a:ahLst/>
                  <a:cxnLst>
                    <a:cxn ang="0">
                      <a:pos x="87" y="67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8"/>
                    </a:cxn>
                    <a:cxn ang="0">
                      <a:pos x="9" y="73"/>
                    </a:cxn>
                    <a:cxn ang="0">
                      <a:pos x="12" y="57"/>
                    </a:cxn>
                    <a:cxn ang="0">
                      <a:pos x="22" y="47"/>
                    </a:cxn>
                    <a:cxn ang="0">
                      <a:pos x="40" y="43"/>
                    </a:cxn>
                    <a:cxn ang="0">
                      <a:pos x="60" y="44"/>
                    </a:cxn>
                    <a:cxn ang="0">
                      <a:pos x="76" y="51"/>
                    </a:cxn>
                    <a:cxn ang="0">
                      <a:pos x="87" y="67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6" name="Freeform 24"/>
                <p:cNvSpPr>
                  <a:spLocks/>
                </p:cNvSpPr>
                <p:nvPr/>
              </p:nvSpPr>
              <p:spPr bwMode="auto">
                <a:xfrm>
                  <a:off x="386" y="1295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317" y="275"/>
                    </a:cxn>
                    <a:cxn ang="0">
                      <a:pos x="315" y="254"/>
                    </a:cxn>
                    <a:cxn ang="0">
                      <a:pos x="306" y="235"/>
                    </a:cxn>
                    <a:cxn ang="0">
                      <a:pos x="299" y="219"/>
                    </a:cxn>
                    <a:cxn ang="0">
                      <a:pos x="294" y="194"/>
                    </a:cxn>
                    <a:cxn ang="0">
                      <a:pos x="288" y="161"/>
                    </a:cxn>
                    <a:cxn ang="0">
                      <a:pos x="284" y="126"/>
                    </a:cxn>
                    <a:cxn ang="0">
                      <a:pos x="281" y="94"/>
                    </a:cxn>
                    <a:cxn ang="0">
                      <a:pos x="279" y="67"/>
                    </a:cxn>
                    <a:cxn ang="0">
                      <a:pos x="278" y="43"/>
                    </a:cxn>
                    <a:cxn ang="0">
                      <a:pos x="270" y="29"/>
                    </a:cxn>
                    <a:cxn ang="0">
                      <a:pos x="255" y="16"/>
                    </a:cxn>
                    <a:cxn ang="0">
                      <a:pos x="240" y="9"/>
                    </a:cxn>
                    <a:cxn ang="0">
                      <a:pos x="216" y="2"/>
                    </a:cxn>
                    <a:cxn ang="0">
                      <a:pos x="189" y="0"/>
                    </a:cxn>
                    <a:cxn ang="0">
                      <a:pos x="147" y="0"/>
                    </a:cxn>
                    <a:cxn ang="0">
                      <a:pos x="110" y="2"/>
                    </a:cxn>
                    <a:cxn ang="0">
                      <a:pos x="74" y="9"/>
                    </a:cxn>
                    <a:cxn ang="0">
                      <a:pos x="41" y="21"/>
                    </a:cxn>
                    <a:cxn ang="0">
                      <a:pos x="20" y="35"/>
                    </a:cxn>
                    <a:cxn ang="0">
                      <a:pos x="8" y="47"/>
                    </a:cxn>
                    <a:cxn ang="0">
                      <a:pos x="0" y="61"/>
                    </a:cxn>
                    <a:cxn ang="0">
                      <a:pos x="2" y="75"/>
                    </a:cxn>
                    <a:cxn ang="0">
                      <a:pos x="5" y="89"/>
                    </a:cxn>
                    <a:cxn ang="0">
                      <a:pos x="15" y="104"/>
                    </a:cxn>
                    <a:cxn ang="0">
                      <a:pos x="23" y="123"/>
                    </a:cxn>
                    <a:cxn ang="0">
                      <a:pos x="27" y="149"/>
                    </a:cxn>
                    <a:cxn ang="0">
                      <a:pos x="30" y="176"/>
                    </a:cxn>
                    <a:cxn ang="0">
                      <a:pos x="35" y="200"/>
                    </a:cxn>
                    <a:cxn ang="0">
                      <a:pos x="36" y="235"/>
                    </a:cxn>
                    <a:cxn ang="0">
                      <a:pos x="38" y="265"/>
                    </a:cxn>
                    <a:cxn ang="0">
                      <a:pos x="38" y="285"/>
                    </a:cxn>
                    <a:cxn ang="0">
                      <a:pos x="48" y="260"/>
                    </a:cxn>
                    <a:cxn ang="0">
                      <a:pos x="68" y="248"/>
                    </a:cxn>
                    <a:cxn ang="0">
                      <a:pos x="86" y="241"/>
                    </a:cxn>
                    <a:cxn ang="0">
                      <a:pos x="108" y="236"/>
                    </a:cxn>
                    <a:cxn ang="0">
                      <a:pos x="143" y="229"/>
                    </a:cxn>
                    <a:cxn ang="0">
                      <a:pos x="177" y="228"/>
                    </a:cxn>
                    <a:cxn ang="0">
                      <a:pos x="197" y="228"/>
                    </a:cxn>
                    <a:cxn ang="0">
                      <a:pos x="228" y="230"/>
                    </a:cxn>
                    <a:cxn ang="0">
                      <a:pos x="264" y="237"/>
                    </a:cxn>
                    <a:cxn ang="0">
                      <a:pos x="287" y="246"/>
                    </a:cxn>
                    <a:cxn ang="0">
                      <a:pos x="302" y="255"/>
                    </a:cxn>
                    <a:cxn ang="0">
                      <a:pos x="318" y="268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7" name="Freeform 25"/>
                <p:cNvSpPr>
                  <a:spLocks/>
                </p:cNvSpPr>
                <p:nvPr/>
              </p:nvSpPr>
              <p:spPr bwMode="auto">
                <a:xfrm>
                  <a:off x="5101" y="1353"/>
                  <a:ext cx="551" cy="335"/>
                </a:xfrm>
                <a:custGeom>
                  <a:avLst/>
                  <a:gdLst/>
                  <a:ahLst/>
                  <a:cxnLst>
                    <a:cxn ang="0">
                      <a:pos x="534" y="48"/>
                    </a:cxn>
                    <a:cxn ang="0">
                      <a:pos x="550" y="117"/>
                    </a:cxn>
                    <a:cxn ang="0">
                      <a:pos x="540" y="142"/>
                    </a:cxn>
                    <a:cxn ang="0">
                      <a:pos x="517" y="179"/>
                    </a:cxn>
                    <a:cxn ang="0">
                      <a:pos x="493" y="212"/>
                    </a:cxn>
                    <a:cxn ang="0">
                      <a:pos x="465" y="239"/>
                    </a:cxn>
                    <a:cxn ang="0">
                      <a:pos x="430" y="267"/>
                    </a:cxn>
                    <a:cxn ang="0">
                      <a:pos x="397" y="286"/>
                    </a:cxn>
                    <a:cxn ang="0">
                      <a:pos x="361" y="304"/>
                    </a:cxn>
                    <a:cxn ang="0">
                      <a:pos x="315" y="320"/>
                    </a:cxn>
                    <a:cxn ang="0">
                      <a:pos x="280" y="328"/>
                    </a:cxn>
                    <a:cxn ang="0">
                      <a:pos x="238" y="334"/>
                    </a:cxn>
                    <a:cxn ang="0">
                      <a:pos x="199" y="334"/>
                    </a:cxn>
                    <a:cxn ang="0">
                      <a:pos x="157" y="329"/>
                    </a:cxn>
                    <a:cxn ang="0">
                      <a:pos x="114" y="317"/>
                    </a:cxn>
                    <a:cxn ang="0">
                      <a:pos x="75" y="298"/>
                    </a:cxn>
                    <a:cxn ang="0">
                      <a:pos x="52" y="282"/>
                    </a:cxn>
                    <a:cxn ang="0">
                      <a:pos x="24" y="258"/>
                    </a:cxn>
                    <a:cxn ang="0">
                      <a:pos x="9" y="238"/>
                    </a:cxn>
                    <a:cxn ang="0">
                      <a:pos x="0" y="222"/>
                    </a:cxn>
                    <a:cxn ang="0">
                      <a:pos x="0" y="204"/>
                    </a:cxn>
                    <a:cxn ang="0">
                      <a:pos x="6" y="182"/>
                    </a:cxn>
                    <a:cxn ang="0">
                      <a:pos x="18" y="166"/>
                    </a:cxn>
                    <a:cxn ang="0">
                      <a:pos x="27" y="131"/>
                    </a:cxn>
                    <a:cxn ang="0">
                      <a:pos x="31" y="112"/>
                    </a:cxn>
                    <a:cxn ang="0">
                      <a:pos x="283" y="128"/>
                    </a:cxn>
                    <a:cxn ang="0">
                      <a:pos x="316" y="122"/>
                    </a:cxn>
                    <a:cxn ang="0">
                      <a:pos x="357" y="109"/>
                    </a:cxn>
                    <a:cxn ang="0">
                      <a:pos x="388" y="93"/>
                    </a:cxn>
                    <a:cxn ang="0">
                      <a:pos x="421" y="73"/>
                    </a:cxn>
                    <a:cxn ang="0">
                      <a:pos x="453" y="44"/>
                    </a:cxn>
                    <a:cxn ang="0">
                      <a:pos x="472" y="19"/>
                    </a:cxn>
                    <a:cxn ang="0">
                      <a:pos x="486" y="0"/>
                    </a:cxn>
                    <a:cxn ang="0">
                      <a:pos x="534" y="48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8" name="Freeform 26"/>
                <p:cNvSpPr>
                  <a:spLocks/>
                </p:cNvSpPr>
                <p:nvPr/>
              </p:nvSpPr>
              <p:spPr bwMode="auto">
                <a:xfrm>
                  <a:off x="5197" y="935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4"/>
                    </a:cxn>
                    <a:cxn ang="0">
                      <a:pos x="28" y="291"/>
                    </a:cxn>
                    <a:cxn ang="0">
                      <a:pos x="63" y="293"/>
                    </a:cxn>
                    <a:cxn ang="0">
                      <a:pos x="121" y="299"/>
                    </a:cxn>
                    <a:cxn ang="0">
                      <a:pos x="178" y="310"/>
                    </a:cxn>
                    <a:cxn ang="0">
                      <a:pos x="231" y="323"/>
                    </a:cxn>
                    <a:cxn ang="0">
                      <a:pos x="274" y="339"/>
                    </a:cxn>
                    <a:cxn ang="0">
                      <a:pos x="325" y="364"/>
                    </a:cxn>
                    <a:cxn ang="0">
                      <a:pos x="364" y="390"/>
                    </a:cxn>
                    <a:cxn ang="0">
                      <a:pos x="393" y="415"/>
                    </a:cxn>
                    <a:cxn ang="0">
                      <a:pos x="414" y="439"/>
                    </a:cxn>
                    <a:cxn ang="0">
                      <a:pos x="427" y="461"/>
                    </a:cxn>
                    <a:cxn ang="0">
                      <a:pos x="439" y="488"/>
                    </a:cxn>
                    <a:cxn ang="0">
                      <a:pos x="444" y="513"/>
                    </a:cxn>
                    <a:cxn ang="0">
                      <a:pos x="451" y="551"/>
                    </a:cxn>
                    <a:cxn ang="0">
                      <a:pos x="457" y="518"/>
                    </a:cxn>
                    <a:cxn ang="0">
                      <a:pos x="466" y="481"/>
                    </a:cxn>
                    <a:cxn ang="0">
                      <a:pos x="469" y="453"/>
                    </a:cxn>
                    <a:cxn ang="0">
                      <a:pos x="474" y="420"/>
                    </a:cxn>
                    <a:cxn ang="0">
                      <a:pos x="472" y="393"/>
                    </a:cxn>
                    <a:cxn ang="0">
                      <a:pos x="466" y="361"/>
                    </a:cxn>
                    <a:cxn ang="0">
                      <a:pos x="459" y="317"/>
                    </a:cxn>
                    <a:cxn ang="0">
                      <a:pos x="444" y="279"/>
                    </a:cxn>
                    <a:cxn ang="0">
                      <a:pos x="424" y="238"/>
                    </a:cxn>
                    <a:cxn ang="0">
                      <a:pos x="399" y="196"/>
                    </a:cxn>
                    <a:cxn ang="0">
                      <a:pos x="363" y="152"/>
                    </a:cxn>
                    <a:cxn ang="0">
                      <a:pos x="322" y="116"/>
                    </a:cxn>
                    <a:cxn ang="0">
                      <a:pos x="286" y="87"/>
                    </a:cxn>
                    <a:cxn ang="0">
                      <a:pos x="241" y="60"/>
                    </a:cxn>
                    <a:cxn ang="0">
                      <a:pos x="195" y="40"/>
                    </a:cxn>
                    <a:cxn ang="0">
                      <a:pos x="141" y="21"/>
                    </a:cxn>
                    <a:cxn ang="0">
                      <a:pos x="94" y="10"/>
                    </a:cxn>
                    <a:cxn ang="0">
                      <a:pos x="39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9" name="Freeform 27"/>
                <p:cNvSpPr>
                  <a:spLocks/>
                </p:cNvSpPr>
                <p:nvPr/>
              </p:nvSpPr>
              <p:spPr bwMode="auto">
                <a:xfrm>
                  <a:off x="5228" y="1503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00" name="Freeform 28"/>
                <p:cNvSpPr>
                  <a:spLocks/>
                </p:cNvSpPr>
                <p:nvPr/>
              </p:nvSpPr>
              <p:spPr bwMode="auto">
                <a:xfrm>
                  <a:off x="5224" y="1515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01" name="Freeform 29"/>
                <p:cNvSpPr>
                  <a:spLocks/>
                </p:cNvSpPr>
                <p:nvPr/>
              </p:nvSpPr>
              <p:spPr bwMode="auto">
                <a:xfrm>
                  <a:off x="5101" y="1295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1" y="275"/>
                    </a:cxn>
                    <a:cxn ang="0">
                      <a:pos x="3" y="254"/>
                    </a:cxn>
                    <a:cxn ang="0">
                      <a:pos x="12" y="235"/>
                    </a:cxn>
                    <a:cxn ang="0">
                      <a:pos x="19" y="219"/>
                    </a:cxn>
                    <a:cxn ang="0">
                      <a:pos x="24" y="194"/>
                    </a:cxn>
                    <a:cxn ang="0">
                      <a:pos x="30" y="161"/>
                    </a:cxn>
                    <a:cxn ang="0">
                      <a:pos x="34" y="126"/>
                    </a:cxn>
                    <a:cxn ang="0">
                      <a:pos x="37" y="94"/>
                    </a:cxn>
                    <a:cxn ang="0">
                      <a:pos x="39" y="67"/>
                    </a:cxn>
                    <a:cxn ang="0">
                      <a:pos x="40" y="43"/>
                    </a:cxn>
                    <a:cxn ang="0">
                      <a:pos x="48" y="29"/>
                    </a:cxn>
                    <a:cxn ang="0">
                      <a:pos x="63" y="16"/>
                    </a:cxn>
                    <a:cxn ang="0">
                      <a:pos x="78" y="9"/>
                    </a:cxn>
                    <a:cxn ang="0">
                      <a:pos x="102" y="2"/>
                    </a:cxn>
                    <a:cxn ang="0">
                      <a:pos x="129" y="0"/>
                    </a:cxn>
                    <a:cxn ang="0">
                      <a:pos x="171" y="0"/>
                    </a:cxn>
                    <a:cxn ang="0">
                      <a:pos x="208" y="2"/>
                    </a:cxn>
                    <a:cxn ang="0">
                      <a:pos x="244" y="9"/>
                    </a:cxn>
                    <a:cxn ang="0">
                      <a:pos x="277" y="21"/>
                    </a:cxn>
                    <a:cxn ang="0">
                      <a:pos x="298" y="35"/>
                    </a:cxn>
                    <a:cxn ang="0">
                      <a:pos x="310" y="47"/>
                    </a:cxn>
                    <a:cxn ang="0">
                      <a:pos x="318" y="61"/>
                    </a:cxn>
                    <a:cxn ang="0">
                      <a:pos x="316" y="75"/>
                    </a:cxn>
                    <a:cxn ang="0">
                      <a:pos x="313" y="89"/>
                    </a:cxn>
                    <a:cxn ang="0">
                      <a:pos x="303" y="104"/>
                    </a:cxn>
                    <a:cxn ang="0">
                      <a:pos x="295" y="123"/>
                    </a:cxn>
                    <a:cxn ang="0">
                      <a:pos x="291" y="149"/>
                    </a:cxn>
                    <a:cxn ang="0">
                      <a:pos x="288" y="176"/>
                    </a:cxn>
                    <a:cxn ang="0">
                      <a:pos x="283" y="200"/>
                    </a:cxn>
                    <a:cxn ang="0">
                      <a:pos x="282" y="235"/>
                    </a:cxn>
                    <a:cxn ang="0">
                      <a:pos x="280" y="265"/>
                    </a:cxn>
                    <a:cxn ang="0">
                      <a:pos x="280" y="285"/>
                    </a:cxn>
                    <a:cxn ang="0">
                      <a:pos x="270" y="260"/>
                    </a:cxn>
                    <a:cxn ang="0">
                      <a:pos x="250" y="248"/>
                    </a:cxn>
                    <a:cxn ang="0">
                      <a:pos x="232" y="241"/>
                    </a:cxn>
                    <a:cxn ang="0">
                      <a:pos x="210" y="236"/>
                    </a:cxn>
                    <a:cxn ang="0">
                      <a:pos x="175" y="229"/>
                    </a:cxn>
                    <a:cxn ang="0">
                      <a:pos x="141" y="228"/>
                    </a:cxn>
                    <a:cxn ang="0">
                      <a:pos x="121" y="228"/>
                    </a:cxn>
                    <a:cxn ang="0">
                      <a:pos x="90" y="230"/>
                    </a:cxn>
                    <a:cxn ang="0">
                      <a:pos x="54" y="237"/>
                    </a:cxn>
                    <a:cxn ang="0">
                      <a:pos x="31" y="246"/>
                    </a:cxn>
                    <a:cxn ang="0">
                      <a:pos x="16" y="255"/>
                    </a:cxn>
                    <a:cxn ang="0">
                      <a:pos x="0" y="268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02" name="Freeform 30"/>
                <p:cNvSpPr>
                  <a:spLocks/>
                </p:cNvSpPr>
                <p:nvPr/>
              </p:nvSpPr>
              <p:spPr bwMode="auto">
                <a:xfrm>
                  <a:off x="4371" y="935"/>
                  <a:ext cx="832" cy="4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56"/>
                    </a:cxn>
                    <a:cxn ang="0">
                      <a:pos x="84" y="374"/>
                    </a:cxn>
                    <a:cxn ang="0">
                      <a:pos x="153" y="393"/>
                    </a:cxn>
                    <a:cxn ang="0">
                      <a:pos x="210" y="404"/>
                    </a:cxn>
                    <a:cxn ang="0">
                      <a:pos x="258" y="410"/>
                    </a:cxn>
                    <a:cxn ang="0">
                      <a:pos x="312" y="416"/>
                    </a:cxn>
                    <a:cxn ang="0">
                      <a:pos x="402" y="419"/>
                    </a:cxn>
                    <a:cxn ang="0">
                      <a:pos x="485" y="412"/>
                    </a:cxn>
                    <a:cxn ang="0">
                      <a:pos x="570" y="399"/>
                    </a:cxn>
                    <a:cxn ang="0">
                      <a:pos x="652" y="377"/>
                    </a:cxn>
                    <a:cxn ang="0">
                      <a:pos x="724" y="347"/>
                    </a:cxn>
                    <a:cxn ang="0">
                      <a:pos x="784" y="306"/>
                    </a:cxn>
                    <a:cxn ang="0">
                      <a:pos x="829" y="291"/>
                    </a:cxn>
                    <a:cxn ang="0">
                      <a:pos x="831" y="2"/>
                    </a:cxn>
                    <a:cxn ang="0">
                      <a:pos x="786" y="9"/>
                    </a:cxn>
                    <a:cxn ang="0">
                      <a:pos x="726" y="29"/>
                    </a:cxn>
                    <a:cxn ang="0">
                      <a:pos x="654" y="55"/>
                    </a:cxn>
                    <a:cxn ang="0">
                      <a:pos x="585" y="70"/>
                    </a:cxn>
                    <a:cxn ang="0">
                      <a:pos x="515" y="78"/>
                    </a:cxn>
                    <a:cxn ang="0">
                      <a:pos x="468" y="82"/>
                    </a:cxn>
                    <a:cxn ang="0">
                      <a:pos x="428" y="84"/>
                    </a:cxn>
                    <a:cxn ang="0">
                      <a:pos x="358" y="84"/>
                    </a:cxn>
                    <a:cxn ang="0">
                      <a:pos x="314" y="81"/>
                    </a:cxn>
                    <a:cxn ang="0">
                      <a:pos x="274" y="76"/>
                    </a:cxn>
                    <a:cxn ang="0">
                      <a:pos x="229" y="73"/>
                    </a:cxn>
                    <a:cxn ang="0">
                      <a:pos x="190" y="66"/>
                    </a:cxn>
                    <a:cxn ang="0">
                      <a:pos x="140" y="57"/>
                    </a:cxn>
                    <a:cxn ang="0">
                      <a:pos x="96" y="44"/>
                    </a:cxn>
                    <a:cxn ang="0">
                      <a:pos x="49" y="2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103" name="Freeform 31"/>
              <p:cNvSpPr>
                <a:spLocks/>
              </p:cNvSpPr>
              <p:nvPr/>
            </p:nvSpPr>
            <p:spPr bwMode="auto">
              <a:xfrm>
                <a:off x="5217" y="1590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4" name="Freeform 32"/>
              <p:cNvSpPr>
                <a:spLocks/>
              </p:cNvSpPr>
              <p:nvPr/>
            </p:nvSpPr>
            <p:spPr bwMode="auto">
              <a:xfrm>
                <a:off x="5213" y="1603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5" name="Freeform 33"/>
              <p:cNvSpPr>
                <a:spLocks/>
              </p:cNvSpPr>
              <p:nvPr/>
            </p:nvSpPr>
            <p:spPr bwMode="auto">
              <a:xfrm>
                <a:off x="423" y="1581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" name="Freeform 34"/>
              <p:cNvSpPr>
                <a:spLocks/>
              </p:cNvSpPr>
              <p:nvPr/>
            </p:nvSpPr>
            <p:spPr bwMode="auto">
              <a:xfrm>
                <a:off x="495" y="1595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7" name="Line 35"/>
              <p:cNvSpPr>
                <a:spLocks noChangeShapeType="1"/>
              </p:cNvSpPr>
              <p:nvPr/>
            </p:nvSpPr>
            <p:spPr bwMode="auto">
              <a:xfrm flipV="1">
                <a:off x="1968" y="1166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8" name="Freeform 36"/>
              <p:cNvSpPr>
                <a:spLocks/>
              </p:cNvSpPr>
              <p:nvPr/>
            </p:nvSpPr>
            <p:spPr bwMode="auto">
              <a:xfrm>
                <a:off x="1356" y="879"/>
                <a:ext cx="2967" cy="45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207" y="78"/>
                  </a:cxn>
                  <a:cxn ang="0">
                    <a:pos x="442" y="48"/>
                  </a:cxn>
                  <a:cxn ang="0">
                    <a:pos x="640" y="32"/>
                  </a:cxn>
                  <a:cxn ang="0">
                    <a:pos x="897" y="16"/>
                  </a:cxn>
                  <a:cxn ang="0">
                    <a:pos x="1215" y="2"/>
                  </a:cxn>
                  <a:cxn ang="0">
                    <a:pos x="1392" y="0"/>
                  </a:cxn>
                  <a:cxn ang="0">
                    <a:pos x="1710" y="0"/>
                  </a:cxn>
                  <a:cxn ang="0">
                    <a:pos x="1997" y="10"/>
                  </a:cxn>
                  <a:cxn ang="0">
                    <a:pos x="2258" y="21"/>
                  </a:cxn>
                  <a:cxn ang="0">
                    <a:pos x="2493" y="38"/>
                  </a:cxn>
                  <a:cxn ang="0">
                    <a:pos x="2674" y="54"/>
                  </a:cxn>
                  <a:cxn ang="0">
                    <a:pos x="2828" y="73"/>
                  </a:cxn>
                  <a:cxn ang="0">
                    <a:pos x="2966" y="92"/>
                  </a:cxn>
                  <a:cxn ang="0">
                    <a:pos x="2966" y="456"/>
                  </a:cxn>
                  <a:cxn ang="0">
                    <a:pos x="2833" y="434"/>
                  </a:cxn>
                  <a:cxn ang="0">
                    <a:pos x="2563" y="399"/>
                  </a:cxn>
                  <a:cxn ang="0">
                    <a:pos x="2382" y="382"/>
                  </a:cxn>
                  <a:cxn ang="0">
                    <a:pos x="2134" y="366"/>
                  </a:cxn>
                  <a:cxn ang="0">
                    <a:pos x="1944" y="358"/>
                  </a:cxn>
                  <a:cxn ang="0">
                    <a:pos x="1746" y="350"/>
                  </a:cxn>
                  <a:cxn ang="0">
                    <a:pos x="1529" y="350"/>
                  </a:cxn>
                  <a:cxn ang="0">
                    <a:pos x="1295" y="350"/>
                  </a:cxn>
                  <a:cxn ang="0">
                    <a:pos x="1047" y="355"/>
                  </a:cxn>
                  <a:cxn ang="0">
                    <a:pos x="853" y="363"/>
                  </a:cxn>
                  <a:cxn ang="0">
                    <a:pos x="654" y="374"/>
                  </a:cxn>
                  <a:cxn ang="0">
                    <a:pos x="468" y="388"/>
                  </a:cxn>
                  <a:cxn ang="0">
                    <a:pos x="296" y="404"/>
                  </a:cxn>
                  <a:cxn ang="0">
                    <a:pos x="150" y="423"/>
                  </a:cxn>
                  <a:cxn ang="0">
                    <a:pos x="13" y="445"/>
                  </a:cxn>
                  <a:cxn ang="0">
                    <a:pos x="0" y="122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9" name="Freeform 37"/>
              <p:cNvSpPr>
                <a:spLocks/>
              </p:cNvSpPr>
              <p:nvPr/>
            </p:nvSpPr>
            <p:spPr bwMode="auto">
              <a:xfrm>
                <a:off x="555" y="975"/>
                <a:ext cx="823" cy="431"/>
              </a:xfrm>
              <a:custGeom>
                <a:avLst/>
                <a:gdLst/>
                <a:ahLst/>
                <a:cxnLst>
                  <a:cxn ang="0">
                    <a:pos x="815" y="27"/>
                  </a:cxn>
                  <a:cxn ang="0">
                    <a:pos x="822" y="350"/>
                  </a:cxn>
                  <a:cxn ang="0">
                    <a:pos x="746" y="382"/>
                  </a:cxn>
                  <a:cxn ang="0">
                    <a:pos x="676" y="404"/>
                  </a:cxn>
                  <a:cxn ang="0">
                    <a:pos x="619" y="415"/>
                  </a:cxn>
                  <a:cxn ang="0">
                    <a:pos x="571" y="421"/>
                  </a:cxn>
                  <a:cxn ang="0">
                    <a:pos x="517" y="427"/>
                  </a:cxn>
                  <a:cxn ang="0">
                    <a:pos x="427" y="430"/>
                  </a:cxn>
                  <a:cxn ang="0">
                    <a:pos x="344" y="423"/>
                  </a:cxn>
                  <a:cxn ang="0">
                    <a:pos x="259" y="410"/>
                  </a:cxn>
                  <a:cxn ang="0">
                    <a:pos x="177" y="388"/>
                  </a:cxn>
                  <a:cxn ang="0">
                    <a:pos x="105" y="358"/>
                  </a:cxn>
                  <a:cxn ang="0">
                    <a:pos x="41" y="325"/>
                  </a:cxn>
                  <a:cxn ang="0">
                    <a:pos x="0" y="294"/>
                  </a:cxn>
                  <a:cxn ang="0">
                    <a:pos x="0" y="0"/>
                  </a:cxn>
                  <a:cxn ang="0">
                    <a:pos x="46" y="25"/>
                  </a:cxn>
                  <a:cxn ang="0">
                    <a:pos x="105" y="47"/>
                  </a:cxn>
                  <a:cxn ang="0">
                    <a:pos x="175" y="66"/>
                  </a:cxn>
                  <a:cxn ang="0">
                    <a:pos x="244" y="81"/>
                  </a:cxn>
                  <a:cxn ang="0">
                    <a:pos x="314" y="89"/>
                  </a:cxn>
                  <a:cxn ang="0">
                    <a:pos x="361" y="93"/>
                  </a:cxn>
                  <a:cxn ang="0">
                    <a:pos x="401" y="95"/>
                  </a:cxn>
                  <a:cxn ang="0">
                    <a:pos x="471" y="95"/>
                  </a:cxn>
                  <a:cxn ang="0">
                    <a:pos x="515" y="92"/>
                  </a:cxn>
                  <a:cxn ang="0">
                    <a:pos x="555" y="87"/>
                  </a:cxn>
                  <a:cxn ang="0">
                    <a:pos x="600" y="84"/>
                  </a:cxn>
                  <a:cxn ang="0">
                    <a:pos x="640" y="76"/>
                  </a:cxn>
                  <a:cxn ang="0">
                    <a:pos x="689" y="67"/>
                  </a:cxn>
                  <a:cxn ang="0">
                    <a:pos x="733" y="55"/>
                  </a:cxn>
                  <a:cxn ang="0">
                    <a:pos x="777" y="41"/>
                  </a:cxn>
                  <a:cxn ang="0">
                    <a:pos x="815" y="27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0" name="Freeform 38"/>
              <p:cNvSpPr>
                <a:spLocks/>
              </p:cNvSpPr>
              <p:nvPr/>
            </p:nvSpPr>
            <p:spPr bwMode="auto">
              <a:xfrm>
                <a:off x="102" y="1389"/>
                <a:ext cx="551" cy="340"/>
              </a:xfrm>
              <a:custGeom>
                <a:avLst/>
                <a:gdLst/>
                <a:ahLst/>
                <a:cxnLst>
                  <a:cxn ang="0">
                    <a:pos x="16" y="53"/>
                  </a:cxn>
                  <a:cxn ang="0">
                    <a:pos x="0" y="122"/>
                  </a:cxn>
                  <a:cxn ang="0">
                    <a:pos x="10" y="146"/>
                  </a:cxn>
                  <a:cxn ang="0">
                    <a:pos x="33" y="184"/>
                  </a:cxn>
                  <a:cxn ang="0">
                    <a:pos x="57" y="217"/>
                  </a:cxn>
                  <a:cxn ang="0">
                    <a:pos x="85" y="244"/>
                  </a:cxn>
                  <a:cxn ang="0">
                    <a:pos x="120" y="271"/>
                  </a:cxn>
                  <a:cxn ang="0">
                    <a:pos x="153" y="290"/>
                  </a:cxn>
                  <a:cxn ang="0">
                    <a:pos x="189" y="309"/>
                  </a:cxn>
                  <a:cxn ang="0">
                    <a:pos x="235" y="325"/>
                  </a:cxn>
                  <a:cxn ang="0">
                    <a:pos x="270" y="333"/>
                  </a:cxn>
                  <a:cxn ang="0">
                    <a:pos x="312" y="339"/>
                  </a:cxn>
                  <a:cxn ang="0">
                    <a:pos x="351" y="339"/>
                  </a:cxn>
                  <a:cxn ang="0">
                    <a:pos x="393" y="334"/>
                  </a:cxn>
                  <a:cxn ang="0">
                    <a:pos x="436" y="322"/>
                  </a:cxn>
                  <a:cxn ang="0">
                    <a:pos x="475" y="303"/>
                  </a:cxn>
                  <a:cxn ang="0">
                    <a:pos x="498" y="287"/>
                  </a:cxn>
                  <a:cxn ang="0">
                    <a:pos x="526" y="263"/>
                  </a:cxn>
                  <a:cxn ang="0">
                    <a:pos x="541" y="243"/>
                  </a:cxn>
                  <a:cxn ang="0">
                    <a:pos x="550" y="227"/>
                  </a:cxn>
                  <a:cxn ang="0">
                    <a:pos x="550" y="209"/>
                  </a:cxn>
                  <a:cxn ang="0">
                    <a:pos x="544" y="187"/>
                  </a:cxn>
                  <a:cxn ang="0">
                    <a:pos x="532" y="171"/>
                  </a:cxn>
                  <a:cxn ang="0">
                    <a:pos x="523" y="135"/>
                  </a:cxn>
                  <a:cxn ang="0">
                    <a:pos x="519" y="116"/>
                  </a:cxn>
                  <a:cxn ang="0">
                    <a:pos x="267" y="133"/>
                  </a:cxn>
                  <a:cxn ang="0">
                    <a:pos x="234" y="126"/>
                  </a:cxn>
                  <a:cxn ang="0">
                    <a:pos x="193" y="114"/>
                  </a:cxn>
                  <a:cxn ang="0">
                    <a:pos x="162" y="97"/>
                  </a:cxn>
                  <a:cxn ang="0">
                    <a:pos x="129" y="77"/>
                  </a:cxn>
                  <a:cxn ang="0">
                    <a:pos x="97" y="48"/>
                  </a:cxn>
                  <a:cxn ang="0">
                    <a:pos x="78" y="24"/>
                  </a:cxn>
                  <a:cxn ang="0">
                    <a:pos x="60" y="0"/>
                  </a:cxn>
                  <a:cxn ang="0">
                    <a:pos x="16" y="53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1" name="Freeform 39"/>
              <p:cNvSpPr>
                <a:spLocks/>
              </p:cNvSpPr>
              <p:nvPr/>
            </p:nvSpPr>
            <p:spPr bwMode="auto">
              <a:xfrm>
                <a:off x="82" y="976"/>
                <a:ext cx="475" cy="552"/>
              </a:xfrm>
              <a:custGeom>
                <a:avLst/>
                <a:gdLst/>
                <a:ahLst/>
                <a:cxnLst>
                  <a:cxn ang="0">
                    <a:pos x="474" y="0"/>
                  </a:cxn>
                  <a:cxn ang="0">
                    <a:pos x="474" y="294"/>
                  </a:cxn>
                  <a:cxn ang="0">
                    <a:pos x="446" y="291"/>
                  </a:cxn>
                  <a:cxn ang="0">
                    <a:pos x="411" y="293"/>
                  </a:cxn>
                  <a:cxn ang="0">
                    <a:pos x="353" y="299"/>
                  </a:cxn>
                  <a:cxn ang="0">
                    <a:pos x="296" y="310"/>
                  </a:cxn>
                  <a:cxn ang="0">
                    <a:pos x="243" y="323"/>
                  </a:cxn>
                  <a:cxn ang="0">
                    <a:pos x="200" y="339"/>
                  </a:cxn>
                  <a:cxn ang="0">
                    <a:pos x="149" y="364"/>
                  </a:cxn>
                  <a:cxn ang="0">
                    <a:pos x="110" y="390"/>
                  </a:cxn>
                  <a:cxn ang="0">
                    <a:pos x="81" y="415"/>
                  </a:cxn>
                  <a:cxn ang="0">
                    <a:pos x="60" y="439"/>
                  </a:cxn>
                  <a:cxn ang="0">
                    <a:pos x="47" y="461"/>
                  </a:cxn>
                  <a:cxn ang="0">
                    <a:pos x="35" y="488"/>
                  </a:cxn>
                  <a:cxn ang="0">
                    <a:pos x="30" y="513"/>
                  </a:cxn>
                  <a:cxn ang="0">
                    <a:pos x="23" y="551"/>
                  </a:cxn>
                  <a:cxn ang="0">
                    <a:pos x="17" y="518"/>
                  </a:cxn>
                  <a:cxn ang="0">
                    <a:pos x="8" y="481"/>
                  </a:cxn>
                  <a:cxn ang="0">
                    <a:pos x="5" y="453"/>
                  </a:cxn>
                  <a:cxn ang="0">
                    <a:pos x="0" y="420"/>
                  </a:cxn>
                  <a:cxn ang="0">
                    <a:pos x="2" y="393"/>
                  </a:cxn>
                  <a:cxn ang="0">
                    <a:pos x="8" y="361"/>
                  </a:cxn>
                  <a:cxn ang="0">
                    <a:pos x="15" y="317"/>
                  </a:cxn>
                  <a:cxn ang="0">
                    <a:pos x="30" y="279"/>
                  </a:cxn>
                  <a:cxn ang="0">
                    <a:pos x="50" y="238"/>
                  </a:cxn>
                  <a:cxn ang="0">
                    <a:pos x="75" y="196"/>
                  </a:cxn>
                  <a:cxn ang="0">
                    <a:pos x="111" y="152"/>
                  </a:cxn>
                  <a:cxn ang="0">
                    <a:pos x="152" y="116"/>
                  </a:cxn>
                  <a:cxn ang="0">
                    <a:pos x="188" y="87"/>
                  </a:cxn>
                  <a:cxn ang="0">
                    <a:pos x="233" y="60"/>
                  </a:cxn>
                  <a:cxn ang="0">
                    <a:pos x="279" y="40"/>
                  </a:cxn>
                  <a:cxn ang="0">
                    <a:pos x="333" y="21"/>
                  </a:cxn>
                  <a:cxn ang="0">
                    <a:pos x="380" y="10"/>
                  </a:cxn>
                  <a:cxn ang="0">
                    <a:pos x="435" y="3"/>
                  </a:cxn>
                  <a:cxn ang="0">
                    <a:pos x="474" y="0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2" name="Freeform 40"/>
              <p:cNvSpPr>
                <a:spLocks/>
              </p:cNvSpPr>
              <p:nvPr/>
            </p:nvSpPr>
            <p:spPr bwMode="auto">
              <a:xfrm>
                <a:off x="370" y="1543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3" name="Freeform 41"/>
              <p:cNvSpPr>
                <a:spLocks/>
              </p:cNvSpPr>
              <p:nvPr/>
            </p:nvSpPr>
            <p:spPr bwMode="auto">
              <a:xfrm>
                <a:off x="442" y="1557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4" name="Freeform 42"/>
              <p:cNvSpPr>
                <a:spLocks/>
              </p:cNvSpPr>
              <p:nvPr/>
            </p:nvSpPr>
            <p:spPr bwMode="auto">
              <a:xfrm>
                <a:off x="334" y="1336"/>
                <a:ext cx="319" cy="286"/>
              </a:xfrm>
              <a:custGeom>
                <a:avLst/>
                <a:gdLst/>
                <a:ahLst/>
                <a:cxnLst>
                  <a:cxn ang="0">
                    <a:pos x="317" y="275"/>
                  </a:cxn>
                  <a:cxn ang="0">
                    <a:pos x="315" y="254"/>
                  </a:cxn>
                  <a:cxn ang="0">
                    <a:pos x="306" y="235"/>
                  </a:cxn>
                  <a:cxn ang="0">
                    <a:pos x="299" y="219"/>
                  </a:cxn>
                  <a:cxn ang="0">
                    <a:pos x="294" y="194"/>
                  </a:cxn>
                  <a:cxn ang="0">
                    <a:pos x="288" y="161"/>
                  </a:cxn>
                  <a:cxn ang="0">
                    <a:pos x="284" y="126"/>
                  </a:cxn>
                  <a:cxn ang="0">
                    <a:pos x="281" y="94"/>
                  </a:cxn>
                  <a:cxn ang="0">
                    <a:pos x="279" y="67"/>
                  </a:cxn>
                  <a:cxn ang="0">
                    <a:pos x="278" y="43"/>
                  </a:cxn>
                  <a:cxn ang="0">
                    <a:pos x="270" y="29"/>
                  </a:cxn>
                  <a:cxn ang="0">
                    <a:pos x="255" y="16"/>
                  </a:cxn>
                  <a:cxn ang="0">
                    <a:pos x="240" y="9"/>
                  </a:cxn>
                  <a:cxn ang="0">
                    <a:pos x="216" y="2"/>
                  </a:cxn>
                  <a:cxn ang="0">
                    <a:pos x="189" y="0"/>
                  </a:cxn>
                  <a:cxn ang="0">
                    <a:pos x="147" y="0"/>
                  </a:cxn>
                  <a:cxn ang="0">
                    <a:pos x="110" y="2"/>
                  </a:cxn>
                  <a:cxn ang="0">
                    <a:pos x="74" y="9"/>
                  </a:cxn>
                  <a:cxn ang="0">
                    <a:pos x="41" y="21"/>
                  </a:cxn>
                  <a:cxn ang="0">
                    <a:pos x="20" y="35"/>
                  </a:cxn>
                  <a:cxn ang="0">
                    <a:pos x="8" y="47"/>
                  </a:cxn>
                  <a:cxn ang="0">
                    <a:pos x="0" y="61"/>
                  </a:cxn>
                  <a:cxn ang="0">
                    <a:pos x="2" y="75"/>
                  </a:cxn>
                  <a:cxn ang="0">
                    <a:pos x="5" y="89"/>
                  </a:cxn>
                  <a:cxn ang="0">
                    <a:pos x="15" y="104"/>
                  </a:cxn>
                  <a:cxn ang="0">
                    <a:pos x="23" y="123"/>
                  </a:cxn>
                  <a:cxn ang="0">
                    <a:pos x="27" y="149"/>
                  </a:cxn>
                  <a:cxn ang="0">
                    <a:pos x="30" y="176"/>
                  </a:cxn>
                  <a:cxn ang="0">
                    <a:pos x="35" y="200"/>
                  </a:cxn>
                  <a:cxn ang="0">
                    <a:pos x="36" y="235"/>
                  </a:cxn>
                  <a:cxn ang="0">
                    <a:pos x="38" y="265"/>
                  </a:cxn>
                  <a:cxn ang="0">
                    <a:pos x="38" y="285"/>
                  </a:cxn>
                  <a:cxn ang="0">
                    <a:pos x="48" y="260"/>
                  </a:cxn>
                  <a:cxn ang="0">
                    <a:pos x="68" y="248"/>
                  </a:cxn>
                  <a:cxn ang="0">
                    <a:pos x="86" y="241"/>
                  </a:cxn>
                  <a:cxn ang="0">
                    <a:pos x="108" y="236"/>
                  </a:cxn>
                  <a:cxn ang="0">
                    <a:pos x="143" y="229"/>
                  </a:cxn>
                  <a:cxn ang="0">
                    <a:pos x="177" y="228"/>
                  </a:cxn>
                  <a:cxn ang="0">
                    <a:pos x="197" y="228"/>
                  </a:cxn>
                  <a:cxn ang="0">
                    <a:pos x="228" y="230"/>
                  </a:cxn>
                  <a:cxn ang="0">
                    <a:pos x="264" y="237"/>
                  </a:cxn>
                  <a:cxn ang="0">
                    <a:pos x="287" y="246"/>
                  </a:cxn>
                  <a:cxn ang="0">
                    <a:pos x="302" y="255"/>
                  </a:cxn>
                  <a:cxn ang="0">
                    <a:pos x="318" y="268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5" name="Freeform 43"/>
              <p:cNvSpPr>
                <a:spLocks/>
              </p:cNvSpPr>
              <p:nvPr/>
            </p:nvSpPr>
            <p:spPr bwMode="auto">
              <a:xfrm>
                <a:off x="5049" y="1394"/>
                <a:ext cx="551" cy="335"/>
              </a:xfrm>
              <a:custGeom>
                <a:avLst/>
                <a:gdLst/>
                <a:ahLst/>
                <a:cxnLst>
                  <a:cxn ang="0">
                    <a:pos x="534" y="48"/>
                  </a:cxn>
                  <a:cxn ang="0">
                    <a:pos x="550" y="117"/>
                  </a:cxn>
                  <a:cxn ang="0">
                    <a:pos x="540" y="142"/>
                  </a:cxn>
                  <a:cxn ang="0">
                    <a:pos x="517" y="179"/>
                  </a:cxn>
                  <a:cxn ang="0">
                    <a:pos x="493" y="212"/>
                  </a:cxn>
                  <a:cxn ang="0">
                    <a:pos x="465" y="239"/>
                  </a:cxn>
                  <a:cxn ang="0">
                    <a:pos x="430" y="267"/>
                  </a:cxn>
                  <a:cxn ang="0">
                    <a:pos x="397" y="286"/>
                  </a:cxn>
                  <a:cxn ang="0">
                    <a:pos x="361" y="304"/>
                  </a:cxn>
                  <a:cxn ang="0">
                    <a:pos x="315" y="320"/>
                  </a:cxn>
                  <a:cxn ang="0">
                    <a:pos x="280" y="328"/>
                  </a:cxn>
                  <a:cxn ang="0">
                    <a:pos x="238" y="334"/>
                  </a:cxn>
                  <a:cxn ang="0">
                    <a:pos x="199" y="334"/>
                  </a:cxn>
                  <a:cxn ang="0">
                    <a:pos x="157" y="329"/>
                  </a:cxn>
                  <a:cxn ang="0">
                    <a:pos x="114" y="317"/>
                  </a:cxn>
                  <a:cxn ang="0">
                    <a:pos x="75" y="298"/>
                  </a:cxn>
                  <a:cxn ang="0">
                    <a:pos x="52" y="282"/>
                  </a:cxn>
                  <a:cxn ang="0">
                    <a:pos x="24" y="258"/>
                  </a:cxn>
                  <a:cxn ang="0">
                    <a:pos x="9" y="238"/>
                  </a:cxn>
                  <a:cxn ang="0">
                    <a:pos x="0" y="222"/>
                  </a:cxn>
                  <a:cxn ang="0">
                    <a:pos x="0" y="204"/>
                  </a:cxn>
                  <a:cxn ang="0">
                    <a:pos x="6" y="182"/>
                  </a:cxn>
                  <a:cxn ang="0">
                    <a:pos x="18" y="166"/>
                  </a:cxn>
                  <a:cxn ang="0">
                    <a:pos x="27" y="131"/>
                  </a:cxn>
                  <a:cxn ang="0">
                    <a:pos x="31" y="112"/>
                  </a:cxn>
                  <a:cxn ang="0">
                    <a:pos x="283" y="128"/>
                  </a:cxn>
                  <a:cxn ang="0">
                    <a:pos x="316" y="122"/>
                  </a:cxn>
                  <a:cxn ang="0">
                    <a:pos x="357" y="109"/>
                  </a:cxn>
                  <a:cxn ang="0">
                    <a:pos x="388" y="93"/>
                  </a:cxn>
                  <a:cxn ang="0">
                    <a:pos x="421" y="73"/>
                  </a:cxn>
                  <a:cxn ang="0">
                    <a:pos x="453" y="44"/>
                  </a:cxn>
                  <a:cxn ang="0">
                    <a:pos x="472" y="19"/>
                  </a:cxn>
                  <a:cxn ang="0">
                    <a:pos x="486" y="0"/>
                  </a:cxn>
                  <a:cxn ang="0">
                    <a:pos x="534" y="48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6" name="Freeform 44"/>
              <p:cNvSpPr>
                <a:spLocks/>
              </p:cNvSpPr>
              <p:nvPr/>
            </p:nvSpPr>
            <p:spPr bwMode="auto">
              <a:xfrm>
                <a:off x="5145" y="976"/>
                <a:ext cx="475" cy="5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94"/>
                  </a:cxn>
                  <a:cxn ang="0">
                    <a:pos x="28" y="291"/>
                  </a:cxn>
                  <a:cxn ang="0">
                    <a:pos x="63" y="293"/>
                  </a:cxn>
                  <a:cxn ang="0">
                    <a:pos x="121" y="299"/>
                  </a:cxn>
                  <a:cxn ang="0">
                    <a:pos x="178" y="310"/>
                  </a:cxn>
                  <a:cxn ang="0">
                    <a:pos x="231" y="323"/>
                  </a:cxn>
                  <a:cxn ang="0">
                    <a:pos x="274" y="339"/>
                  </a:cxn>
                  <a:cxn ang="0">
                    <a:pos x="325" y="364"/>
                  </a:cxn>
                  <a:cxn ang="0">
                    <a:pos x="364" y="390"/>
                  </a:cxn>
                  <a:cxn ang="0">
                    <a:pos x="393" y="415"/>
                  </a:cxn>
                  <a:cxn ang="0">
                    <a:pos x="414" y="439"/>
                  </a:cxn>
                  <a:cxn ang="0">
                    <a:pos x="427" y="461"/>
                  </a:cxn>
                  <a:cxn ang="0">
                    <a:pos x="439" y="488"/>
                  </a:cxn>
                  <a:cxn ang="0">
                    <a:pos x="444" y="513"/>
                  </a:cxn>
                  <a:cxn ang="0">
                    <a:pos x="451" y="551"/>
                  </a:cxn>
                  <a:cxn ang="0">
                    <a:pos x="457" y="518"/>
                  </a:cxn>
                  <a:cxn ang="0">
                    <a:pos x="466" y="481"/>
                  </a:cxn>
                  <a:cxn ang="0">
                    <a:pos x="469" y="453"/>
                  </a:cxn>
                  <a:cxn ang="0">
                    <a:pos x="474" y="420"/>
                  </a:cxn>
                  <a:cxn ang="0">
                    <a:pos x="472" y="393"/>
                  </a:cxn>
                  <a:cxn ang="0">
                    <a:pos x="466" y="361"/>
                  </a:cxn>
                  <a:cxn ang="0">
                    <a:pos x="459" y="317"/>
                  </a:cxn>
                  <a:cxn ang="0">
                    <a:pos x="444" y="279"/>
                  </a:cxn>
                  <a:cxn ang="0">
                    <a:pos x="424" y="238"/>
                  </a:cxn>
                  <a:cxn ang="0">
                    <a:pos x="399" y="196"/>
                  </a:cxn>
                  <a:cxn ang="0">
                    <a:pos x="363" y="152"/>
                  </a:cxn>
                  <a:cxn ang="0">
                    <a:pos x="322" y="116"/>
                  </a:cxn>
                  <a:cxn ang="0">
                    <a:pos x="286" y="87"/>
                  </a:cxn>
                  <a:cxn ang="0">
                    <a:pos x="241" y="60"/>
                  </a:cxn>
                  <a:cxn ang="0">
                    <a:pos x="195" y="40"/>
                  </a:cxn>
                  <a:cxn ang="0">
                    <a:pos x="141" y="21"/>
                  </a:cxn>
                  <a:cxn ang="0">
                    <a:pos x="94" y="10"/>
                  </a:cxn>
                  <a:cxn ang="0">
                    <a:pos x="39" y="3"/>
                  </a:cxn>
                  <a:cxn ang="0">
                    <a:pos x="0" y="0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7" name="Freeform 45"/>
              <p:cNvSpPr>
                <a:spLocks/>
              </p:cNvSpPr>
              <p:nvPr/>
            </p:nvSpPr>
            <p:spPr bwMode="auto">
              <a:xfrm>
                <a:off x="5176" y="1543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8" name="Freeform 46"/>
              <p:cNvSpPr>
                <a:spLocks/>
              </p:cNvSpPr>
              <p:nvPr/>
            </p:nvSpPr>
            <p:spPr bwMode="auto">
              <a:xfrm>
                <a:off x="5172" y="1556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9" name="Freeform 47"/>
              <p:cNvSpPr>
                <a:spLocks/>
              </p:cNvSpPr>
              <p:nvPr/>
            </p:nvSpPr>
            <p:spPr bwMode="auto">
              <a:xfrm>
                <a:off x="5049" y="1336"/>
                <a:ext cx="319" cy="286"/>
              </a:xfrm>
              <a:custGeom>
                <a:avLst/>
                <a:gdLst/>
                <a:ahLst/>
                <a:cxnLst>
                  <a:cxn ang="0">
                    <a:pos x="1" y="275"/>
                  </a:cxn>
                  <a:cxn ang="0">
                    <a:pos x="3" y="254"/>
                  </a:cxn>
                  <a:cxn ang="0">
                    <a:pos x="12" y="235"/>
                  </a:cxn>
                  <a:cxn ang="0">
                    <a:pos x="19" y="219"/>
                  </a:cxn>
                  <a:cxn ang="0">
                    <a:pos x="24" y="194"/>
                  </a:cxn>
                  <a:cxn ang="0">
                    <a:pos x="30" y="161"/>
                  </a:cxn>
                  <a:cxn ang="0">
                    <a:pos x="34" y="126"/>
                  </a:cxn>
                  <a:cxn ang="0">
                    <a:pos x="37" y="94"/>
                  </a:cxn>
                  <a:cxn ang="0">
                    <a:pos x="39" y="67"/>
                  </a:cxn>
                  <a:cxn ang="0">
                    <a:pos x="40" y="43"/>
                  </a:cxn>
                  <a:cxn ang="0">
                    <a:pos x="48" y="29"/>
                  </a:cxn>
                  <a:cxn ang="0">
                    <a:pos x="63" y="16"/>
                  </a:cxn>
                  <a:cxn ang="0">
                    <a:pos x="78" y="9"/>
                  </a:cxn>
                  <a:cxn ang="0">
                    <a:pos x="102" y="2"/>
                  </a:cxn>
                  <a:cxn ang="0">
                    <a:pos x="129" y="0"/>
                  </a:cxn>
                  <a:cxn ang="0">
                    <a:pos x="171" y="0"/>
                  </a:cxn>
                  <a:cxn ang="0">
                    <a:pos x="208" y="2"/>
                  </a:cxn>
                  <a:cxn ang="0">
                    <a:pos x="244" y="9"/>
                  </a:cxn>
                  <a:cxn ang="0">
                    <a:pos x="277" y="21"/>
                  </a:cxn>
                  <a:cxn ang="0">
                    <a:pos x="298" y="35"/>
                  </a:cxn>
                  <a:cxn ang="0">
                    <a:pos x="310" y="47"/>
                  </a:cxn>
                  <a:cxn ang="0">
                    <a:pos x="318" y="61"/>
                  </a:cxn>
                  <a:cxn ang="0">
                    <a:pos x="316" y="75"/>
                  </a:cxn>
                  <a:cxn ang="0">
                    <a:pos x="313" y="89"/>
                  </a:cxn>
                  <a:cxn ang="0">
                    <a:pos x="303" y="104"/>
                  </a:cxn>
                  <a:cxn ang="0">
                    <a:pos x="295" y="123"/>
                  </a:cxn>
                  <a:cxn ang="0">
                    <a:pos x="291" y="149"/>
                  </a:cxn>
                  <a:cxn ang="0">
                    <a:pos x="288" y="176"/>
                  </a:cxn>
                  <a:cxn ang="0">
                    <a:pos x="283" y="200"/>
                  </a:cxn>
                  <a:cxn ang="0">
                    <a:pos x="282" y="235"/>
                  </a:cxn>
                  <a:cxn ang="0">
                    <a:pos x="280" y="265"/>
                  </a:cxn>
                  <a:cxn ang="0">
                    <a:pos x="280" y="285"/>
                  </a:cxn>
                  <a:cxn ang="0">
                    <a:pos x="270" y="260"/>
                  </a:cxn>
                  <a:cxn ang="0">
                    <a:pos x="250" y="248"/>
                  </a:cxn>
                  <a:cxn ang="0">
                    <a:pos x="232" y="241"/>
                  </a:cxn>
                  <a:cxn ang="0">
                    <a:pos x="210" y="236"/>
                  </a:cxn>
                  <a:cxn ang="0">
                    <a:pos x="175" y="229"/>
                  </a:cxn>
                  <a:cxn ang="0">
                    <a:pos x="141" y="228"/>
                  </a:cxn>
                  <a:cxn ang="0">
                    <a:pos x="121" y="228"/>
                  </a:cxn>
                  <a:cxn ang="0">
                    <a:pos x="90" y="230"/>
                  </a:cxn>
                  <a:cxn ang="0">
                    <a:pos x="54" y="237"/>
                  </a:cxn>
                  <a:cxn ang="0">
                    <a:pos x="31" y="246"/>
                  </a:cxn>
                  <a:cxn ang="0">
                    <a:pos x="16" y="255"/>
                  </a:cxn>
                  <a:cxn ang="0">
                    <a:pos x="0" y="268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0" name="Freeform 48"/>
              <p:cNvSpPr>
                <a:spLocks/>
              </p:cNvSpPr>
              <p:nvPr/>
            </p:nvSpPr>
            <p:spPr bwMode="auto">
              <a:xfrm>
                <a:off x="4319" y="976"/>
                <a:ext cx="83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6"/>
                  </a:cxn>
                  <a:cxn ang="0">
                    <a:pos x="84" y="374"/>
                  </a:cxn>
                  <a:cxn ang="0">
                    <a:pos x="153" y="393"/>
                  </a:cxn>
                  <a:cxn ang="0">
                    <a:pos x="210" y="404"/>
                  </a:cxn>
                  <a:cxn ang="0">
                    <a:pos x="258" y="410"/>
                  </a:cxn>
                  <a:cxn ang="0">
                    <a:pos x="312" y="416"/>
                  </a:cxn>
                  <a:cxn ang="0">
                    <a:pos x="402" y="419"/>
                  </a:cxn>
                  <a:cxn ang="0">
                    <a:pos x="485" y="412"/>
                  </a:cxn>
                  <a:cxn ang="0">
                    <a:pos x="570" y="399"/>
                  </a:cxn>
                  <a:cxn ang="0">
                    <a:pos x="652" y="377"/>
                  </a:cxn>
                  <a:cxn ang="0">
                    <a:pos x="724" y="347"/>
                  </a:cxn>
                  <a:cxn ang="0">
                    <a:pos x="784" y="306"/>
                  </a:cxn>
                  <a:cxn ang="0">
                    <a:pos x="829" y="291"/>
                  </a:cxn>
                  <a:cxn ang="0">
                    <a:pos x="831" y="2"/>
                  </a:cxn>
                  <a:cxn ang="0">
                    <a:pos x="786" y="9"/>
                  </a:cxn>
                  <a:cxn ang="0">
                    <a:pos x="726" y="29"/>
                  </a:cxn>
                  <a:cxn ang="0">
                    <a:pos x="654" y="55"/>
                  </a:cxn>
                  <a:cxn ang="0">
                    <a:pos x="585" y="70"/>
                  </a:cxn>
                  <a:cxn ang="0">
                    <a:pos x="515" y="78"/>
                  </a:cxn>
                  <a:cxn ang="0">
                    <a:pos x="468" y="82"/>
                  </a:cxn>
                  <a:cxn ang="0">
                    <a:pos x="428" y="84"/>
                  </a:cxn>
                  <a:cxn ang="0">
                    <a:pos x="358" y="84"/>
                  </a:cxn>
                  <a:cxn ang="0">
                    <a:pos x="314" y="81"/>
                  </a:cxn>
                  <a:cxn ang="0">
                    <a:pos x="274" y="76"/>
                  </a:cxn>
                  <a:cxn ang="0">
                    <a:pos x="229" y="73"/>
                  </a:cxn>
                  <a:cxn ang="0">
                    <a:pos x="190" y="66"/>
                  </a:cxn>
                  <a:cxn ang="0">
                    <a:pos x="140" y="57"/>
                  </a:cxn>
                  <a:cxn ang="0">
                    <a:pos x="96" y="44"/>
                  </a:cxn>
                  <a:cxn ang="0">
                    <a:pos x="49" y="24"/>
                  </a:cxn>
                  <a:cxn ang="0">
                    <a:pos x="0" y="0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21" name="Rectangle 4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22" name="Rectangle 5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8F8F8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23" name="Rectangle 5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3124" name="Rectangle 5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125" name="Rectangle 5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1008"/>
              <a:ext cx="5774" cy="333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82" y="22"/>
              <a:ext cx="5590" cy="891"/>
              <a:chOff x="82" y="22"/>
              <a:chExt cx="5590" cy="891"/>
            </a:xfrm>
          </p:grpSpPr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134" y="22"/>
                <a:ext cx="5538" cy="850"/>
                <a:chOff x="134" y="22"/>
                <a:chExt cx="5538" cy="850"/>
              </a:xfrm>
            </p:grpSpPr>
            <p:sp>
              <p:nvSpPr>
                <p:cNvPr id="2061" name="Freeform 13"/>
                <p:cNvSpPr>
                  <a:spLocks/>
                </p:cNvSpPr>
                <p:nvPr/>
              </p:nvSpPr>
              <p:spPr bwMode="auto">
                <a:xfrm>
                  <a:off x="5269" y="734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" name="Freeform 14"/>
                <p:cNvSpPr>
                  <a:spLocks/>
                </p:cNvSpPr>
                <p:nvPr/>
              </p:nvSpPr>
              <p:spPr bwMode="auto">
                <a:xfrm>
                  <a:off x="5265" y="746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" name="Freeform 15"/>
                <p:cNvSpPr>
                  <a:spLocks/>
                </p:cNvSpPr>
                <p:nvPr/>
              </p:nvSpPr>
              <p:spPr bwMode="auto">
                <a:xfrm>
                  <a:off x="475" y="725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" name="Freeform 16"/>
                <p:cNvSpPr>
                  <a:spLocks/>
                </p:cNvSpPr>
                <p:nvPr/>
              </p:nvSpPr>
              <p:spPr bwMode="auto">
                <a:xfrm>
                  <a:off x="547" y="738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87" y="68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9"/>
                    </a:cxn>
                    <a:cxn ang="0">
                      <a:pos x="9" y="74"/>
                    </a:cxn>
                    <a:cxn ang="0">
                      <a:pos x="12" y="58"/>
                    </a:cxn>
                    <a:cxn ang="0">
                      <a:pos x="22" y="47"/>
                    </a:cxn>
                    <a:cxn ang="0">
                      <a:pos x="40" y="44"/>
                    </a:cxn>
                    <a:cxn ang="0">
                      <a:pos x="60" y="45"/>
                    </a:cxn>
                    <a:cxn ang="0">
                      <a:pos x="76" y="52"/>
                    </a:cxn>
                    <a:cxn ang="0">
                      <a:pos x="87" y="68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5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309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Freeform 18"/>
                <p:cNvSpPr>
                  <a:spLocks/>
                </p:cNvSpPr>
                <p:nvPr/>
              </p:nvSpPr>
              <p:spPr bwMode="auto">
                <a:xfrm>
                  <a:off x="1408" y="22"/>
                  <a:ext cx="2967" cy="457"/>
                </a:xfrm>
                <a:custGeom>
                  <a:avLst/>
                  <a:gdLst/>
                  <a:ahLst/>
                  <a:cxnLst>
                    <a:cxn ang="0">
                      <a:pos x="0" y="122"/>
                    </a:cxn>
                    <a:cxn ang="0">
                      <a:pos x="207" y="78"/>
                    </a:cxn>
                    <a:cxn ang="0">
                      <a:pos x="442" y="48"/>
                    </a:cxn>
                    <a:cxn ang="0">
                      <a:pos x="640" y="32"/>
                    </a:cxn>
                    <a:cxn ang="0">
                      <a:pos x="897" y="16"/>
                    </a:cxn>
                    <a:cxn ang="0">
                      <a:pos x="1215" y="2"/>
                    </a:cxn>
                    <a:cxn ang="0">
                      <a:pos x="1392" y="0"/>
                    </a:cxn>
                    <a:cxn ang="0">
                      <a:pos x="1710" y="0"/>
                    </a:cxn>
                    <a:cxn ang="0">
                      <a:pos x="1997" y="10"/>
                    </a:cxn>
                    <a:cxn ang="0">
                      <a:pos x="2258" y="21"/>
                    </a:cxn>
                    <a:cxn ang="0">
                      <a:pos x="2493" y="38"/>
                    </a:cxn>
                    <a:cxn ang="0">
                      <a:pos x="2674" y="54"/>
                    </a:cxn>
                    <a:cxn ang="0">
                      <a:pos x="2828" y="73"/>
                    </a:cxn>
                    <a:cxn ang="0">
                      <a:pos x="2966" y="92"/>
                    </a:cxn>
                    <a:cxn ang="0">
                      <a:pos x="2966" y="456"/>
                    </a:cxn>
                    <a:cxn ang="0">
                      <a:pos x="2833" y="434"/>
                    </a:cxn>
                    <a:cxn ang="0">
                      <a:pos x="2563" y="399"/>
                    </a:cxn>
                    <a:cxn ang="0">
                      <a:pos x="2382" y="382"/>
                    </a:cxn>
                    <a:cxn ang="0">
                      <a:pos x="2134" y="366"/>
                    </a:cxn>
                    <a:cxn ang="0">
                      <a:pos x="1944" y="358"/>
                    </a:cxn>
                    <a:cxn ang="0">
                      <a:pos x="1746" y="350"/>
                    </a:cxn>
                    <a:cxn ang="0">
                      <a:pos x="1529" y="350"/>
                    </a:cxn>
                    <a:cxn ang="0">
                      <a:pos x="1295" y="350"/>
                    </a:cxn>
                    <a:cxn ang="0">
                      <a:pos x="1047" y="355"/>
                    </a:cxn>
                    <a:cxn ang="0">
                      <a:pos x="853" y="363"/>
                    </a:cxn>
                    <a:cxn ang="0">
                      <a:pos x="654" y="374"/>
                    </a:cxn>
                    <a:cxn ang="0">
                      <a:pos x="468" y="388"/>
                    </a:cxn>
                    <a:cxn ang="0">
                      <a:pos x="296" y="404"/>
                    </a:cxn>
                    <a:cxn ang="0">
                      <a:pos x="150" y="423"/>
                    </a:cxn>
                    <a:cxn ang="0">
                      <a:pos x="13" y="445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" name="Freeform 19"/>
                <p:cNvSpPr>
                  <a:spLocks/>
                </p:cNvSpPr>
                <p:nvPr/>
              </p:nvSpPr>
              <p:spPr bwMode="auto">
                <a:xfrm>
                  <a:off x="607" y="118"/>
                  <a:ext cx="823" cy="431"/>
                </a:xfrm>
                <a:custGeom>
                  <a:avLst/>
                  <a:gdLst/>
                  <a:ahLst/>
                  <a:cxnLst>
                    <a:cxn ang="0">
                      <a:pos x="815" y="27"/>
                    </a:cxn>
                    <a:cxn ang="0">
                      <a:pos x="822" y="350"/>
                    </a:cxn>
                    <a:cxn ang="0">
                      <a:pos x="746" y="382"/>
                    </a:cxn>
                    <a:cxn ang="0">
                      <a:pos x="676" y="404"/>
                    </a:cxn>
                    <a:cxn ang="0">
                      <a:pos x="619" y="415"/>
                    </a:cxn>
                    <a:cxn ang="0">
                      <a:pos x="571" y="421"/>
                    </a:cxn>
                    <a:cxn ang="0">
                      <a:pos x="517" y="427"/>
                    </a:cxn>
                    <a:cxn ang="0">
                      <a:pos x="427" y="430"/>
                    </a:cxn>
                    <a:cxn ang="0">
                      <a:pos x="344" y="423"/>
                    </a:cxn>
                    <a:cxn ang="0">
                      <a:pos x="259" y="410"/>
                    </a:cxn>
                    <a:cxn ang="0">
                      <a:pos x="177" y="388"/>
                    </a:cxn>
                    <a:cxn ang="0">
                      <a:pos x="105" y="358"/>
                    </a:cxn>
                    <a:cxn ang="0">
                      <a:pos x="41" y="325"/>
                    </a:cxn>
                    <a:cxn ang="0">
                      <a:pos x="0" y="294"/>
                    </a:cxn>
                    <a:cxn ang="0">
                      <a:pos x="0" y="0"/>
                    </a:cxn>
                    <a:cxn ang="0">
                      <a:pos x="46" y="25"/>
                    </a:cxn>
                    <a:cxn ang="0">
                      <a:pos x="105" y="47"/>
                    </a:cxn>
                    <a:cxn ang="0">
                      <a:pos x="175" y="66"/>
                    </a:cxn>
                    <a:cxn ang="0">
                      <a:pos x="244" y="81"/>
                    </a:cxn>
                    <a:cxn ang="0">
                      <a:pos x="314" y="89"/>
                    </a:cxn>
                    <a:cxn ang="0">
                      <a:pos x="361" y="93"/>
                    </a:cxn>
                    <a:cxn ang="0">
                      <a:pos x="401" y="95"/>
                    </a:cxn>
                    <a:cxn ang="0">
                      <a:pos x="471" y="95"/>
                    </a:cxn>
                    <a:cxn ang="0">
                      <a:pos x="515" y="92"/>
                    </a:cxn>
                    <a:cxn ang="0">
                      <a:pos x="555" y="87"/>
                    </a:cxn>
                    <a:cxn ang="0">
                      <a:pos x="600" y="84"/>
                    </a:cxn>
                    <a:cxn ang="0">
                      <a:pos x="640" y="76"/>
                    </a:cxn>
                    <a:cxn ang="0">
                      <a:pos x="689" y="67"/>
                    </a:cxn>
                    <a:cxn ang="0">
                      <a:pos x="733" y="55"/>
                    </a:cxn>
                    <a:cxn ang="0">
                      <a:pos x="777" y="41"/>
                    </a:cxn>
                    <a:cxn ang="0">
                      <a:pos x="815" y="27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8" name="Freeform 20"/>
                <p:cNvSpPr>
                  <a:spLocks/>
                </p:cNvSpPr>
                <p:nvPr/>
              </p:nvSpPr>
              <p:spPr bwMode="auto">
                <a:xfrm>
                  <a:off x="154" y="533"/>
                  <a:ext cx="551" cy="339"/>
                </a:xfrm>
                <a:custGeom>
                  <a:avLst/>
                  <a:gdLst/>
                  <a:ahLst/>
                  <a:cxnLst>
                    <a:cxn ang="0">
                      <a:pos x="16" y="53"/>
                    </a:cxn>
                    <a:cxn ang="0">
                      <a:pos x="0" y="122"/>
                    </a:cxn>
                    <a:cxn ang="0">
                      <a:pos x="10" y="146"/>
                    </a:cxn>
                    <a:cxn ang="0">
                      <a:pos x="33" y="183"/>
                    </a:cxn>
                    <a:cxn ang="0">
                      <a:pos x="57" y="216"/>
                    </a:cxn>
                    <a:cxn ang="0">
                      <a:pos x="85" y="244"/>
                    </a:cxn>
                    <a:cxn ang="0">
                      <a:pos x="120" y="271"/>
                    </a:cxn>
                    <a:cxn ang="0">
                      <a:pos x="153" y="290"/>
                    </a:cxn>
                    <a:cxn ang="0">
                      <a:pos x="189" y="308"/>
                    </a:cxn>
                    <a:cxn ang="0">
                      <a:pos x="235" y="324"/>
                    </a:cxn>
                    <a:cxn ang="0">
                      <a:pos x="270" y="332"/>
                    </a:cxn>
                    <a:cxn ang="0">
                      <a:pos x="312" y="338"/>
                    </a:cxn>
                    <a:cxn ang="0">
                      <a:pos x="351" y="338"/>
                    </a:cxn>
                    <a:cxn ang="0">
                      <a:pos x="393" y="333"/>
                    </a:cxn>
                    <a:cxn ang="0">
                      <a:pos x="436" y="321"/>
                    </a:cxn>
                    <a:cxn ang="0">
                      <a:pos x="475" y="302"/>
                    </a:cxn>
                    <a:cxn ang="0">
                      <a:pos x="498" y="286"/>
                    </a:cxn>
                    <a:cxn ang="0">
                      <a:pos x="526" y="262"/>
                    </a:cxn>
                    <a:cxn ang="0">
                      <a:pos x="541" y="243"/>
                    </a:cxn>
                    <a:cxn ang="0">
                      <a:pos x="550" y="226"/>
                    </a:cxn>
                    <a:cxn ang="0">
                      <a:pos x="550" y="208"/>
                    </a:cxn>
                    <a:cxn ang="0">
                      <a:pos x="544" y="187"/>
                    </a:cxn>
                    <a:cxn ang="0">
                      <a:pos x="532" y="170"/>
                    </a:cxn>
                    <a:cxn ang="0">
                      <a:pos x="523" y="135"/>
                    </a:cxn>
                    <a:cxn ang="0">
                      <a:pos x="519" y="116"/>
                    </a:cxn>
                    <a:cxn ang="0">
                      <a:pos x="267" y="132"/>
                    </a:cxn>
                    <a:cxn ang="0">
                      <a:pos x="234" y="126"/>
                    </a:cxn>
                    <a:cxn ang="0">
                      <a:pos x="193" y="113"/>
                    </a:cxn>
                    <a:cxn ang="0">
                      <a:pos x="162" y="97"/>
                    </a:cxn>
                    <a:cxn ang="0">
                      <a:pos x="129" y="77"/>
                    </a:cxn>
                    <a:cxn ang="0">
                      <a:pos x="97" y="48"/>
                    </a:cxn>
                    <a:cxn ang="0">
                      <a:pos x="78" y="24"/>
                    </a:cxn>
                    <a:cxn ang="0">
                      <a:pos x="60" y="0"/>
                    </a:cxn>
                    <a:cxn ang="0">
                      <a:pos x="16" y="53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9" name="Freeform 21"/>
                <p:cNvSpPr>
                  <a:spLocks/>
                </p:cNvSpPr>
                <p:nvPr/>
              </p:nvSpPr>
              <p:spPr bwMode="auto">
                <a:xfrm>
                  <a:off x="134" y="119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474" y="0"/>
                    </a:cxn>
                    <a:cxn ang="0">
                      <a:pos x="474" y="294"/>
                    </a:cxn>
                    <a:cxn ang="0">
                      <a:pos x="446" y="291"/>
                    </a:cxn>
                    <a:cxn ang="0">
                      <a:pos x="411" y="293"/>
                    </a:cxn>
                    <a:cxn ang="0">
                      <a:pos x="353" y="299"/>
                    </a:cxn>
                    <a:cxn ang="0">
                      <a:pos x="296" y="310"/>
                    </a:cxn>
                    <a:cxn ang="0">
                      <a:pos x="243" y="323"/>
                    </a:cxn>
                    <a:cxn ang="0">
                      <a:pos x="200" y="339"/>
                    </a:cxn>
                    <a:cxn ang="0">
                      <a:pos x="149" y="364"/>
                    </a:cxn>
                    <a:cxn ang="0">
                      <a:pos x="110" y="390"/>
                    </a:cxn>
                    <a:cxn ang="0">
                      <a:pos x="81" y="415"/>
                    </a:cxn>
                    <a:cxn ang="0">
                      <a:pos x="60" y="439"/>
                    </a:cxn>
                    <a:cxn ang="0">
                      <a:pos x="47" y="461"/>
                    </a:cxn>
                    <a:cxn ang="0">
                      <a:pos x="35" y="488"/>
                    </a:cxn>
                    <a:cxn ang="0">
                      <a:pos x="30" y="513"/>
                    </a:cxn>
                    <a:cxn ang="0">
                      <a:pos x="23" y="551"/>
                    </a:cxn>
                    <a:cxn ang="0">
                      <a:pos x="17" y="518"/>
                    </a:cxn>
                    <a:cxn ang="0">
                      <a:pos x="8" y="481"/>
                    </a:cxn>
                    <a:cxn ang="0">
                      <a:pos x="5" y="453"/>
                    </a:cxn>
                    <a:cxn ang="0">
                      <a:pos x="0" y="420"/>
                    </a:cxn>
                    <a:cxn ang="0">
                      <a:pos x="2" y="393"/>
                    </a:cxn>
                    <a:cxn ang="0">
                      <a:pos x="8" y="361"/>
                    </a:cxn>
                    <a:cxn ang="0">
                      <a:pos x="15" y="317"/>
                    </a:cxn>
                    <a:cxn ang="0">
                      <a:pos x="30" y="279"/>
                    </a:cxn>
                    <a:cxn ang="0">
                      <a:pos x="50" y="238"/>
                    </a:cxn>
                    <a:cxn ang="0">
                      <a:pos x="75" y="196"/>
                    </a:cxn>
                    <a:cxn ang="0">
                      <a:pos x="111" y="152"/>
                    </a:cxn>
                    <a:cxn ang="0">
                      <a:pos x="152" y="116"/>
                    </a:cxn>
                    <a:cxn ang="0">
                      <a:pos x="188" y="87"/>
                    </a:cxn>
                    <a:cxn ang="0">
                      <a:pos x="233" y="60"/>
                    </a:cxn>
                    <a:cxn ang="0">
                      <a:pos x="279" y="40"/>
                    </a:cxn>
                    <a:cxn ang="0">
                      <a:pos x="333" y="21"/>
                    </a:cxn>
                    <a:cxn ang="0">
                      <a:pos x="380" y="10"/>
                    </a:cxn>
                    <a:cxn ang="0">
                      <a:pos x="435" y="3"/>
                    </a:cxn>
                    <a:cxn ang="0">
                      <a:pos x="474" y="0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" name="Freeform 22"/>
                <p:cNvSpPr>
                  <a:spLocks/>
                </p:cNvSpPr>
                <p:nvPr/>
              </p:nvSpPr>
              <p:spPr bwMode="auto">
                <a:xfrm>
                  <a:off x="422" y="687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" name="Freeform 23"/>
                <p:cNvSpPr>
                  <a:spLocks/>
                </p:cNvSpPr>
                <p:nvPr/>
              </p:nvSpPr>
              <p:spPr bwMode="auto">
                <a:xfrm>
                  <a:off x="494" y="700"/>
                  <a:ext cx="88" cy="74"/>
                </a:xfrm>
                <a:custGeom>
                  <a:avLst/>
                  <a:gdLst/>
                  <a:ahLst/>
                  <a:cxnLst>
                    <a:cxn ang="0">
                      <a:pos x="87" y="67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8"/>
                    </a:cxn>
                    <a:cxn ang="0">
                      <a:pos x="9" y="73"/>
                    </a:cxn>
                    <a:cxn ang="0">
                      <a:pos x="12" y="57"/>
                    </a:cxn>
                    <a:cxn ang="0">
                      <a:pos x="22" y="47"/>
                    </a:cxn>
                    <a:cxn ang="0">
                      <a:pos x="40" y="43"/>
                    </a:cxn>
                    <a:cxn ang="0">
                      <a:pos x="60" y="44"/>
                    </a:cxn>
                    <a:cxn ang="0">
                      <a:pos x="76" y="51"/>
                    </a:cxn>
                    <a:cxn ang="0">
                      <a:pos x="87" y="67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" name="Freeform 24"/>
                <p:cNvSpPr>
                  <a:spLocks/>
                </p:cNvSpPr>
                <p:nvPr/>
              </p:nvSpPr>
              <p:spPr bwMode="auto">
                <a:xfrm>
                  <a:off x="386" y="479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317" y="275"/>
                    </a:cxn>
                    <a:cxn ang="0">
                      <a:pos x="315" y="254"/>
                    </a:cxn>
                    <a:cxn ang="0">
                      <a:pos x="306" y="235"/>
                    </a:cxn>
                    <a:cxn ang="0">
                      <a:pos x="299" y="219"/>
                    </a:cxn>
                    <a:cxn ang="0">
                      <a:pos x="294" y="194"/>
                    </a:cxn>
                    <a:cxn ang="0">
                      <a:pos x="288" y="161"/>
                    </a:cxn>
                    <a:cxn ang="0">
                      <a:pos x="284" y="126"/>
                    </a:cxn>
                    <a:cxn ang="0">
                      <a:pos x="281" y="94"/>
                    </a:cxn>
                    <a:cxn ang="0">
                      <a:pos x="279" y="67"/>
                    </a:cxn>
                    <a:cxn ang="0">
                      <a:pos x="278" y="43"/>
                    </a:cxn>
                    <a:cxn ang="0">
                      <a:pos x="270" y="29"/>
                    </a:cxn>
                    <a:cxn ang="0">
                      <a:pos x="255" y="16"/>
                    </a:cxn>
                    <a:cxn ang="0">
                      <a:pos x="240" y="9"/>
                    </a:cxn>
                    <a:cxn ang="0">
                      <a:pos x="216" y="2"/>
                    </a:cxn>
                    <a:cxn ang="0">
                      <a:pos x="189" y="0"/>
                    </a:cxn>
                    <a:cxn ang="0">
                      <a:pos x="147" y="0"/>
                    </a:cxn>
                    <a:cxn ang="0">
                      <a:pos x="110" y="2"/>
                    </a:cxn>
                    <a:cxn ang="0">
                      <a:pos x="74" y="9"/>
                    </a:cxn>
                    <a:cxn ang="0">
                      <a:pos x="41" y="21"/>
                    </a:cxn>
                    <a:cxn ang="0">
                      <a:pos x="20" y="35"/>
                    </a:cxn>
                    <a:cxn ang="0">
                      <a:pos x="8" y="47"/>
                    </a:cxn>
                    <a:cxn ang="0">
                      <a:pos x="0" y="61"/>
                    </a:cxn>
                    <a:cxn ang="0">
                      <a:pos x="2" y="75"/>
                    </a:cxn>
                    <a:cxn ang="0">
                      <a:pos x="5" y="89"/>
                    </a:cxn>
                    <a:cxn ang="0">
                      <a:pos x="15" y="104"/>
                    </a:cxn>
                    <a:cxn ang="0">
                      <a:pos x="23" y="123"/>
                    </a:cxn>
                    <a:cxn ang="0">
                      <a:pos x="27" y="149"/>
                    </a:cxn>
                    <a:cxn ang="0">
                      <a:pos x="30" y="176"/>
                    </a:cxn>
                    <a:cxn ang="0">
                      <a:pos x="35" y="200"/>
                    </a:cxn>
                    <a:cxn ang="0">
                      <a:pos x="36" y="235"/>
                    </a:cxn>
                    <a:cxn ang="0">
                      <a:pos x="38" y="265"/>
                    </a:cxn>
                    <a:cxn ang="0">
                      <a:pos x="38" y="285"/>
                    </a:cxn>
                    <a:cxn ang="0">
                      <a:pos x="48" y="260"/>
                    </a:cxn>
                    <a:cxn ang="0">
                      <a:pos x="68" y="248"/>
                    </a:cxn>
                    <a:cxn ang="0">
                      <a:pos x="86" y="241"/>
                    </a:cxn>
                    <a:cxn ang="0">
                      <a:pos x="108" y="236"/>
                    </a:cxn>
                    <a:cxn ang="0">
                      <a:pos x="143" y="229"/>
                    </a:cxn>
                    <a:cxn ang="0">
                      <a:pos x="177" y="228"/>
                    </a:cxn>
                    <a:cxn ang="0">
                      <a:pos x="197" y="228"/>
                    </a:cxn>
                    <a:cxn ang="0">
                      <a:pos x="228" y="230"/>
                    </a:cxn>
                    <a:cxn ang="0">
                      <a:pos x="264" y="237"/>
                    </a:cxn>
                    <a:cxn ang="0">
                      <a:pos x="287" y="246"/>
                    </a:cxn>
                    <a:cxn ang="0">
                      <a:pos x="302" y="255"/>
                    </a:cxn>
                    <a:cxn ang="0">
                      <a:pos x="318" y="268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3" name="Freeform 25"/>
                <p:cNvSpPr>
                  <a:spLocks/>
                </p:cNvSpPr>
                <p:nvPr/>
              </p:nvSpPr>
              <p:spPr bwMode="auto">
                <a:xfrm>
                  <a:off x="5101" y="537"/>
                  <a:ext cx="551" cy="335"/>
                </a:xfrm>
                <a:custGeom>
                  <a:avLst/>
                  <a:gdLst/>
                  <a:ahLst/>
                  <a:cxnLst>
                    <a:cxn ang="0">
                      <a:pos x="534" y="48"/>
                    </a:cxn>
                    <a:cxn ang="0">
                      <a:pos x="550" y="117"/>
                    </a:cxn>
                    <a:cxn ang="0">
                      <a:pos x="540" y="142"/>
                    </a:cxn>
                    <a:cxn ang="0">
                      <a:pos x="517" y="179"/>
                    </a:cxn>
                    <a:cxn ang="0">
                      <a:pos x="493" y="212"/>
                    </a:cxn>
                    <a:cxn ang="0">
                      <a:pos x="465" y="239"/>
                    </a:cxn>
                    <a:cxn ang="0">
                      <a:pos x="430" y="267"/>
                    </a:cxn>
                    <a:cxn ang="0">
                      <a:pos x="397" y="286"/>
                    </a:cxn>
                    <a:cxn ang="0">
                      <a:pos x="361" y="304"/>
                    </a:cxn>
                    <a:cxn ang="0">
                      <a:pos x="315" y="320"/>
                    </a:cxn>
                    <a:cxn ang="0">
                      <a:pos x="280" y="328"/>
                    </a:cxn>
                    <a:cxn ang="0">
                      <a:pos x="238" y="334"/>
                    </a:cxn>
                    <a:cxn ang="0">
                      <a:pos x="199" y="334"/>
                    </a:cxn>
                    <a:cxn ang="0">
                      <a:pos x="157" y="329"/>
                    </a:cxn>
                    <a:cxn ang="0">
                      <a:pos x="114" y="317"/>
                    </a:cxn>
                    <a:cxn ang="0">
                      <a:pos x="75" y="298"/>
                    </a:cxn>
                    <a:cxn ang="0">
                      <a:pos x="52" y="282"/>
                    </a:cxn>
                    <a:cxn ang="0">
                      <a:pos x="24" y="258"/>
                    </a:cxn>
                    <a:cxn ang="0">
                      <a:pos x="9" y="238"/>
                    </a:cxn>
                    <a:cxn ang="0">
                      <a:pos x="0" y="222"/>
                    </a:cxn>
                    <a:cxn ang="0">
                      <a:pos x="0" y="204"/>
                    </a:cxn>
                    <a:cxn ang="0">
                      <a:pos x="6" y="182"/>
                    </a:cxn>
                    <a:cxn ang="0">
                      <a:pos x="18" y="166"/>
                    </a:cxn>
                    <a:cxn ang="0">
                      <a:pos x="27" y="131"/>
                    </a:cxn>
                    <a:cxn ang="0">
                      <a:pos x="31" y="112"/>
                    </a:cxn>
                    <a:cxn ang="0">
                      <a:pos x="283" y="128"/>
                    </a:cxn>
                    <a:cxn ang="0">
                      <a:pos x="316" y="122"/>
                    </a:cxn>
                    <a:cxn ang="0">
                      <a:pos x="357" y="109"/>
                    </a:cxn>
                    <a:cxn ang="0">
                      <a:pos x="388" y="93"/>
                    </a:cxn>
                    <a:cxn ang="0">
                      <a:pos x="421" y="73"/>
                    </a:cxn>
                    <a:cxn ang="0">
                      <a:pos x="453" y="44"/>
                    </a:cxn>
                    <a:cxn ang="0">
                      <a:pos x="472" y="19"/>
                    </a:cxn>
                    <a:cxn ang="0">
                      <a:pos x="486" y="0"/>
                    </a:cxn>
                    <a:cxn ang="0">
                      <a:pos x="534" y="48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4" name="Freeform 26"/>
                <p:cNvSpPr>
                  <a:spLocks/>
                </p:cNvSpPr>
                <p:nvPr/>
              </p:nvSpPr>
              <p:spPr bwMode="auto">
                <a:xfrm>
                  <a:off x="5197" y="119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4"/>
                    </a:cxn>
                    <a:cxn ang="0">
                      <a:pos x="28" y="291"/>
                    </a:cxn>
                    <a:cxn ang="0">
                      <a:pos x="63" y="293"/>
                    </a:cxn>
                    <a:cxn ang="0">
                      <a:pos x="121" y="299"/>
                    </a:cxn>
                    <a:cxn ang="0">
                      <a:pos x="178" y="310"/>
                    </a:cxn>
                    <a:cxn ang="0">
                      <a:pos x="231" y="323"/>
                    </a:cxn>
                    <a:cxn ang="0">
                      <a:pos x="274" y="339"/>
                    </a:cxn>
                    <a:cxn ang="0">
                      <a:pos x="325" y="364"/>
                    </a:cxn>
                    <a:cxn ang="0">
                      <a:pos x="364" y="390"/>
                    </a:cxn>
                    <a:cxn ang="0">
                      <a:pos x="393" y="415"/>
                    </a:cxn>
                    <a:cxn ang="0">
                      <a:pos x="414" y="439"/>
                    </a:cxn>
                    <a:cxn ang="0">
                      <a:pos x="427" y="461"/>
                    </a:cxn>
                    <a:cxn ang="0">
                      <a:pos x="439" y="488"/>
                    </a:cxn>
                    <a:cxn ang="0">
                      <a:pos x="444" y="513"/>
                    </a:cxn>
                    <a:cxn ang="0">
                      <a:pos x="451" y="551"/>
                    </a:cxn>
                    <a:cxn ang="0">
                      <a:pos x="457" y="518"/>
                    </a:cxn>
                    <a:cxn ang="0">
                      <a:pos x="466" y="481"/>
                    </a:cxn>
                    <a:cxn ang="0">
                      <a:pos x="469" y="453"/>
                    </a:cxn>
                    <a:cxn ang="0">
                      <a:pos x="474" y="420"/>
                    </a:cxn>
                    <a:cxn ang="0">
                      <a:pos x="472" y="393"/>
                    </a:cxn>
                    <a:cxn ang="0">
                      <a:pos x="466" y="361"/>
                    </a:cxn>
                    <a:cxn ang="0">
                      <a:pos x="459" y="317"/>
                    </a:cxn>
                    <a:cxn ang="0">
                      <a:pos x="444" y="279"/>
                    </a:cxn>
                    <a:cxn ang="0">
                      <a:pos x="424" y="238"/>
                    </a:cxn>
                    <a:cxn ang="0">
                      <a:pos x="399" y="196"/>
                    </a:cxn>
                    <a:cxn ang="0">
                      <a:pos x="363" y="152"/>
                    </a:cxn>
                    <a:cxn ang="0">
                      <a:pos x="322" y="116"/>
                    </a:cxn>
                    <a:cxn ang="0">
                      <a:pos x="286" y="87"/>
                    </a:cxn>
                    <a:cxn ang="0">
                      <a:pos x="241" y="60"/>
                    </a:cxn>
                    <a:cxn ang="0">
                      <a:pos x="195" y="40"/>
                    </a:cxn>
                    <a:cxn ang="0">
                      <a:pos x="141" y="21"/>
                    </a:cxn>
                    <a:cxn ang="0">
                      <a:pos x="94" y="10"/>
                    </a:cxn>
                    <a:cxn ang="0">
                      <a:pos x="39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" name="Freeform 27"/>
                <p:cNvSpPr>
                  <a:spLocks/>
                </p:cNvSpPr>
                <p:nvPr/>
              </p:nvSpPr>
              <p:spPr bwMode="auto">
                <a:xfrm>
                  <a:off x="5228" y="687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" name="Freeform 28"/>
                <p:cNvSpPr>
                  <a:spLocks/>
                </p:cNvSpPr>
                <p:nvPr/>
              </p:nvSpPr>
              <p:spPr bwMode="auto">
                <a:xfrm>
                  <a:off x="5224" y="699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7" name="Freeform 29"/>
                <p:cNvSpPr>
                  <a:spLocks/>
                </p:cNvSpPr>
                <p:nvPr/>
              </p:nvSpPr>
              <p:spPr bwMode="auto">
                <a:xfrm>
                  <a:off x="5101" y="479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1" y="275"/>
                    </a:cxn>
                    <a:cxn ang="0">
                      <a:pos x="3" y="254"/>
                    </a:cxn>
                    <a:cxn ang="0">
                      <a:pos x="12" y="235"/>
                    </a:cxn>
                    <a:cxn ang="0">
                      <a:pos x="19" y="219"/>
                    </a:cxn>
                    <a:cxn ang="0">
                      <a:pos x="24" y="194"/>
                    </a:cxn>
                    <a:cxn ang="0">
                      <a:pos x="30" y="161"/>
                    </a:cxn>
                    <a:cxn ang="0">
                      <a:pos x="34" y="126"/>
                    </a:cxn>
                    <a:cxn ang="0">
                      <a:pos x="37" y="94"/>
                    </a:cxn>
                    <a:cxn ang="0">
                      <a:pos x="39" y="67"/>
                    </a:cxn>
                    <a:cxn ang="0">
                      <a:pos x="40" y="43"/>
                    </a:cxn>
                    <a:cxn ang="0">
                      <a:pos x="48" y="29"/>
                    </a:cxn>
                    <a:cxn ang="0">
                      <a:pos x="63" y="16"/>
                    </a:cxn>
                    <a:cxn ang="0">
                      <a:pos x="78" y="9"/>
                    </a:cxn>
                    <a:cxn ang="0">
                      <a:pos x="102" y="2"/>
                    </a:cxn>
                    <a:cxn ang="0">
                      <a:pos x="129" y="0"/>
                    </a:cxn>
                    <a:cxn ang="0">
                      <a:pos x="171" y="0"/>
                    </a:cxn>
                    <a:cxn ang="0">
                      <a:pos x="208" y="2"/>
                    </a:cxn>
                    <a:cxn ang="0">
                      <a:pos x="244" y="9"/>
                    </a:cxn>
                    <a:cxn ang="0">
                      <a:pos x="277" y="21"/>
                    </a:cxn>
                    <a:cxn ang="0">
                      <a:pos x="298" y="35"/>
                    </a:cxn>
                    <a:cxn ang="0">
                      <a:pos x="310" y="47"/>
                    </a:cxn>
                    <a:cxn ang="0">
                      <a:pos x="318" y="61"/>
                    </a:cxn>
                    <a:cxn ang="0">
                      <a:pos x="316" y="75"/>
                    </a:cxn>
                    <a:cxn ang="0">
                      <a:pos x="313" y="89"/>
                    </a:cxn>
                    <a:cxn ang="0">
                      <a:pos x="303" y="104"/>
                    </a:cxn>
                    <a:cxn ang="0">
                      <a:pos x="295" y="123"/>
                    </a:cxn>
                    <a:cxn ang="0">
                      <a:pos x="291" y="149"/>
                    </a:cxn>
                    <a:cxn ang="0">
                      <a:pos x="288" y="176"/>
                    </a:cxn>
                    <a:cxn ang="0">
                      <a:pos x="283" y="200"/>
                    </a:cxn>
                    <a:cxn ang="0">
                      <a:pos x="282" y="235"/>
                    </a:cxn>
                    <a:cxn ang="0">
                      <a:pos x="280" y="265"/>
                    </a:cxn>
                    <a:cxn ang="0">
                      <a:pos x="280" y="285"/>
                    </a:cxn>
                    <a:cxn ang="0">
                      <a:pos x="270" y="260"/>
                    </a:cxn>
                    <a:cxn ang="0">
                      <a:pos x="250" y="248"/>
                    </a:cxn>
                    <a:cxn ang="0">
                      <a:pos x="232" y="241"/>
                    </a:cxn>
                    <a:cxn ang="0">
                      <a:pos x="210" y="236"/>
                    </a:cxn>
                    <a:cxn ang="0">
                      <a:pos x="175" y="229"/>
                    </a:cxn>
                    <a:cxn ang="0">
                      <a:pos x="141" y="228"/>
                    </a:cxn>
                    <a:cxn ang="0">
                      <a:pos x="121" y="228"/>
                    </a:cxn>
                    <a:cxn ang="0">
                      <a:pos x="90" y="230"/>
                    </a:cxn>
                    <a:cxn ang="0">
                      <a:pos x="54" y="237"/>
                    </a:cxn>
                    <a:cxn ang="0">
                      <a:pos x="31" y="246"/>
                    </a:cxn>
                    <a:cxn ang="0">
                      <a:pos x="16" y="255"/>
                    </a:cxn>
                    <a:cxn ang="0">
                      <a:pos x="0" y="268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8" name="Freeform 30"/>
                <p:cNvSpPr>
                  <a:spLocks/>
                </p:cNvSpPr>
                <p:nvPr/>
              </p:nvSpPr>
              <p:spPr bwMode="auto">
                <a:xfrm>
                  <a:off x="4371" y="119"/>
                  <a:ext cx="832" cy="4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56"/>
                    </a:cxn>
                    <a:cxn ang="0">
                      <a:pos x="84" y="374"/>
                    </a:cxn>
                    <a:cxn ang="0">
                      <a:pos x="153" y="393"/>
                    </a:cxn>
                    <a:cxn ang="0">
                      <a:pos x="210" y="404"/>
                    </a:cxn>
                    <a:cxn ang="0">
                      <a:pos x="258" y="410"/>
                    </a:cxn>
                    <a:cxn ang="0">
                      <a:pos x="312" y="416"/>
                    </a:cxn>
                    <a:cxn ang="0">
                      <a:pos x="402" y="419"/>
                    </a:cxn>
                    <a:cxn ang="0">
                      <a:pos x="485" y="412"/>
                    </a:cxn>
                    <a:cxn ang="0">
                      <a:pos x="570" y="399"/>
                    </a:cxn>
                    <a:cxn ang="0">
                      <a:pos x="652" y="377"/>
                    </a:cxn>
                    <a:cxn ang="0">
                      <a:pos x="724" y="347"/>
                    </a:cxn>
                    <a:cxn ang="0">
                      <a:pos x="784" y="306"/>
                    </a:cxn>
                    <a:cxn ang="0">
                      <a:pos x="829" y="291"/>
                    </a:cxn>
                    <a:cxn ang="0">
                      <a:pos x="831" y="2"/>
                    </a:cxn>
                    <a:cxn ang="0">
                      <a:pos x="786" y="9"/>
                    </a:cxn>
                    <a:cxn ang="0">
                      <a:pos x="726" y="29"/>
                    </a:cxn>
                    <a:cxn ang="0">
                      <a:pos x="654" y="55"/>
                    </a:cxn>
                    <a:cxn ang="0">
                      <a:pos x="585" y="70"/>
                    </a:cxn>
                    <a:cxn ang="0">
                      <a:pos x="515" y="78"/>
                    </a:cxn>
                    <a:cxn ang="0">
                      <a:pos x="468" y="82"/>
                    </a:cxn>
                    <a:cxn ang="0">
                      <a:pos x="428" y="84"/>
                    </a:cxn>
                    <a:cxn ang="0">
                      <a:pos x="358" y="84"/>
                    </a:cxn>
                    <a:cxn ang="0">
                      <a:pos x="314" y="81"/>
                    </a:cxn>
                    <a:cxn ang="0">
                      <a:pos x="274" y="76"/>
                    </a:cxn>
                    <a:cxn ang="0">
                      <a:pos x="229" y="73"/>
                    </a:cxn>
                    <a:cxn ang="0">
                      <a:pos x="190" y="66"/>
                    </a:cxn>
                    <a:cxn ang="0">
                      <a:pos x="140" y="57"/>
                    </a:cxn>
                    <a:cxn ang="0">
                      <a:pos x="96" y="44"/>
                    </a:cxn>
                    <a:cxn ang="0">
                      <a:pos x="49" y="2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79" name="Freeform 31"/>
              <p:cNvSpPr>
                <a:spLocks/>
              </p:cNvSpPr>
              <p:nvPr/>
            </p:nvSpPr>
            <p:spPr bwMode="auto">
              <a:xfrm>
                <a:off x="5217" y="774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0" name="Freeform 32"/>
              <p:cNvSpPr>
                <a:spLocks/>
              </p:cNvSpPr>
              <p:nvPr/>
            </p:nvSpPr>
            <p:spPr bwMode="auto">
              <a:xfrm>
                <a:off x="5213" y="787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1" name="Freeform 33"/>
              <p:cNvSpPr>
                <a:spLocks/>
              </p:cNvSpPr>
              <p:nvPr/>
            </p:nvSpPr>
            <p:spPr bwMode="auto">
              <a:xfrm>
                <a:off x="423" y="765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2" name="Freeform 34"/>
              <p:cNvSpPr>
                <a:spLocks/>
              </p:cNvSpPr>
              <p:nvPr/>
            </p:nvSpPr>
            <p:spPr bwMode="auto">
              <a:xfrm>
                <a:off x="495" y="779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3" name="Line 35"/>
              <p:cNvSpPr>
                <a:spLocks noChangeShapeType="1"/>
              </p:cNvSpPr>
              <p:nvPr/>
            </p:nvSpPr>
            <p:spPr bwMode="auto">
              <a:xfrm flipV="1">
                <a:off x="1968" y="350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4" name="Freeform 36"/>
              <p:cNvSpPr>
                <a:spLocks/>
              </p:cNvSpPr>
              <p:nvPr/>
            </p:nvSpPr>
            <p:spPr bwMode="auto">
              <a:xfrm>
                <a:off x="1356" y="63"/>
                <a:ext cx="2967" cy="45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207" y="78"/>
                  </a:cxn>
                  <a:cxn ang="0">
                    <a:pos x="442" y="48"/>
                  </a:cxn>
                  <a:cxn ang="0">
                    <a:pos x="640" y="32"/>
                  </a:cxn>
                  <a:cxn ang="0">
                    <a:pos x="897" y="16"/>
                  </a:cxn>
                  <a:cxn ang="0">
                    <a:pos x="1215" y="2"/>
                  </a:cxn>
                  <a:cxn ang="0">
                    <a:pos x="1392" y="0"/>
                  </a:cxn>
                  <a:cxn ang="0">
                    <a:pos x="1710" y="0"/>
                  </a:cxn>
                  <a:cxn ang="0">
                    <a:pos x="1997" y="10"/>
                  </a:cxn>
                  <a:cxn ang="0">
                    <a:pos x="2258" y="21"/>
                  </a:cxn>
                  <a:cxn ang="0">
                    <a:pos x="2493" y="38"/>
                  </a:cxn>
                  <a:cxn ang="0">
                    <a:pos x="2674" y="54"/>
                  </a:cxn>
                  <a:cxn ang="0">
                    <a:pos x="2828" y="73"/>
                  </a:cxn>
                  <a:cxn ang="0">
                    <a:pos x="2966" y="92"/>
                  </a:cxn>
                  <a:cxn ang="0">
                    <a:pos x="2966" y="456"/>
                  </a:cxn>
                  <a:cxn ang="0">
                    <a:pos x="2833" y="434"/>
                  </a:cxn>
                  <a:cxn ang="0">
                    <a:pos x="2563" y="399"/>
                  </a:cxn>
                  <a:cxn ang="0">
                    <a:pos x="2382" y="382"/>
                  </a:cxn>
                  <a:cxn ang="0">
                    <a:pos x="2134" y="366"/>
                  </a:cxn>
                  <a:cxn ang="0">
                    <a:pos x="1944" y="358"/>
                  </a:cxn>
                  <a:cxn ang="0">
                    <a:pos x="1746" y="350"/>
                  </a:cxn>
                  <a:cxn ang="0">
                    <a:pos x="1529" y="350"/>
                  </a:cxn>
                  <a:cxn ang="0">
                    <a:pos x="1295" y="350"/>
                  </a:cxn>
                  <a:cxn ang="0">
                    <a:pos x="1047" y="355"/>
                  </a:cxn>
                  <a:cxn ang="0">
                    <a:pos x="853" y="363"/>
                  </a:cxn>
                  <a:cxn ang="0">
                    <a:pos x="654" y="374"/>
                  </a:cxn>
                  <a:cxn ang="0">
                    <a:pos x="468" y="388"/>
                  </a:cxn>
                  <a:cxn ang="0">
                    <a:pos x="296" y="404"/>
                  </a:cxn>
                  <a:cxn ang="0">
                    <a:pos x="150" y="423"/>
                  </a:cxn>
                  <a:cxn ang="0">
                    <a:pos x="13" y="445"/>
                  </a:cxn>
                  <a:cxn ang="0">
                    <a:pos x="0" y="122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" name="Freeform 37"/>
              <p:cNvSpPr>
                <a:spLocks/>
              </p:cNvSpPr>
              <p:nvPr/>
            </p:nvSpPr>
            <p:spPr bwMode="auto">
              <a:xfrm>
                <a:off x="555" y="159"/>
                <a:ext cx="823" cy="431"/>
              </a:xfrm>
              <a:custGeom>
                <a:avLst/>
                <a:gdLst/>
                <a:ahLst/>
                <a:cxnLst>
                  <a:cxn ang="0">
                    <a:pos x="815" y="27"/>
                  </a:cxn>
                  <a:cxn ang="0">
                    <a:pos x="822" y="350"/>
                  </a:cxn>
                  <a:cxn ang="0">
                    <a:pos x="746" y="382"/>
                  </a:cxn>
                  <a:cxn ang="0">
                    <a:pos x="676" y="404"/>
                  </a:cxn>
                  <a:cxn ang="0">
                    <a:pos x="619" y="415"/>
                  </a:cxn>
                  <a:cxn ang="0">
                    <a:pos x="571" y="421"/>
                  </a:cxn>
                  <a:cxn ang="0">
                    <a:pos x="517" y="427"/>
                  </a:cxn>
                  <a:cxn ang="0">
                    <a:pos x="427" y="430"/>
                  </a:cxn>
                  <a:cxn ang="0">
                    <a:pos x="344" y="423"/>
                  </a:cxn>
                  <a:cxn ang="0">
                    <a:pos x="259" y="410"/>
                  </a:cxn>
                  <a:cxn ang="0">
                    <a:pos x="177" y="388"/>
                  </a:cxn>
                  <a:cxn ang="0">
                    <a:pos x="105" y="358"/>
                  </a:cxn>
                  <a:cxn ang="0">
                    <a:pos x="41" y="325"/>
                  </a:cxn>
                  <a:cxn ang="0">
                    <a:pos x="0" y="294"/>
                  </a:cxn>
                  <a:cxn ang="0">
                    <a:pos x="0" y="0"/>
                  </a:cxn>
                  <a:cxn ang="0">
                    <a:pos x="46" y="25"/>
                  </a:cxn>
                  <a:cxn ang="0">
                    <a:pos x="105" y="47"/>
                  </a:cxn>
                  <a:cxn ang="0">
                    <a:pos x="175" y="66"/>
                  </a:cxn>
                  <a:cxn ang="0">
                    <a:pos x="244" y="81"/>
                  </a:cxn>
                  <a:cxn ang="0">
                    <a:pos x="314" y="89"/>
                  </a:cxn>
                  <a:cxn ang="0">
                    <a:pos x="361" y="93"/>
                  </a:cxn>
                  <a:cxn ang="0">
                    <a:pos x="401" y="95"/>
                  </a:cxn>
                  <a:cxn ang="0">
                    <a:pos x="471" y="95"/>
                  </a:cxn>
                  <a:cxn ang="0">
                    <a:pos x="515" y="92"/>
                  </a:cxn>
                  <a:cxn ang="0">
                    <a:pos x="555" y="87"/>
                  </a:cxn>
                  <a:cxn ang="0">
                    <a:pos x="600" y="84"/>
                  </a:cxn>
                  <a:cxn ang="0">
                    <a:pos x="640" y="76"/>
                  </a:cxn>
                  <a:cxn ang="0">
                    <a:pos x="689" y="67"/>
                  </a:cxn>
                  <a:cxn ang="0">
                    <a:pos x="733" y="55"/>
                  </a:cxn>
                  <a:cxn ang="0">
                    <a:pos x="777" y="41"/>
                  </a:cxn>
                  <a:cxn ang="0">
                    <a:pos x="815" y="27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" name="Freeform 38"/>
              <p:cNvSpPr>
                <a:spLocks/>
              </p:cNvSpPr>
              <p:nvPr/>
            </p:nvSpPr>
            <p:spPr bwMode="auto">
              <a:xfrm>
                <a:off x="102" y="573"/>
                <a:ext cx="551" cy="340"/>
              </a:xfrm>
              <a:custGeom>
                <a:avLst/>
                <a:gdLst/>
                <a:ahLst/>
                <a:cxnLst>
                  <a:cxn ang="0">
                    <a:pos x="16" y="53"/>
                  </a:cxn>
                  <a:cxn ang="0">
                    <a:pos x="0" y="122"/>
                  </a:cxn>
                  <a:cxn ang="0">
                    <a:pos x="10" y="146"/>
                  </a:cxn>
                  <a:cxn ang="0">
                    <a:pos x="33" y="184"/>
                  </a:cxn>
                  <a:cxn ang="0">
                    <a:pos x="57" y="217"/>
                  </a:cxn>
                  <a:cxn ang="0">
                    <a:pos x="85" y="244"/>
                  </a:cxn>
                  <a:cxn ang="0">
                    <a:pos x="120" y="271"/>
                  </a:cxn>
                  <a:cxn ang="0">
                    <a:pos x="153" y="290"/>
                  </a:cxn>
                  <a:cxn ang="0">
                    <a:pos x="189" y="309"/>
                  </a:cxn>
                  <a:cxn ang="0">
                    <a:pos x="235" y="325"/>
                  </a:cxn>
                  <a:cxn ang="0">
                    <a:pos x="270" y="333"/>
                  </a:cxn>
                  <a:cxn ang="0">
                    <a:pos x="312" y="339"/>
                  </a:cxn>
                  <a:cxn ang="0">
                    <a:pos x="351" y="339"/>
                  </a:cxn>
                  <a:cxn ang="0">
                    <a:pos x="393" y="334"/>
                  </a:cxn>
                  <a:cxn ang="0">
                    <a:pos x="436" y="322"/>
                  </a:cxn>
                  <a:cxn ang="0">
                    <a:pos x="475" y="303"/>
                  </a:cxn>
                  <a:cxn ang="0">
                    <a:pos x="498" y="287"/>
                  </a:cxn>
                  <a:cxn ang="0">
                    <a:pos x="526" y="263"/>
                  </a:cxn>
                  <a:cxn ang="0">
                    <a:pos x="541" y="243"/>
                  </a:cxn>
                  <a:cxn ang="0">
                    <a:pos x="550" y="227"/>
                  </a:cxn>
                  <a:cxn ang="0">
                    <a:pos x="550" y="209"/>
                  </a:cxn>
                  <a:cxn ang="0">
                    <a:pos x="544" y="187"/>
                  </a:cxn>
                  <a:cxn ang="0">
                    <a:pos x="532" y="171"/>
                  </a:cxn>
                  <a:cxn ang="0">
                    <a:pos x="523" y="135"/>
                  </a:cxn>
                  <a:cxn ang="0">
                    <a:pos x="519" y="116"/>
                  </a:cxn>
                  <a:cxn ang="0">
                    <a:pos x="267" y="133"/>
                  </a:cxn>
                  <a:cxn ang="0">
                    <a:pos x="234" y="126"/>
                  </a:cxn>
                  <a:cxn ang="0">
                    <a:pos x="193" y="114"/>
                  </a:cxn>
                  <a:cxn ang="0">
                    <a:pos x="162" y="97"/>
                  </a:cxn>
                  <a:cxn ang="0">
                    <a:pos x="129" y="77"/>
                  </a:cxn>
                  <a:cxn ang="0">
                    <a:pos x="97" y="48"/>
                  </a:cxn>
                  <a:cxn ang="0">
                    <a:pos x="78" y="24"/>
                  </a:cxn>
                  <a:cxn ang="0">
                    <a:pos x="60" y="0"/>
                  </a:cxn>
                  <a:cxn ang="0">
                    <a:pos x="16" y="53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7" name="Freeform 39"/>
              <p:cNvSpPr>
                <a:spLocks/>
              </p:cNvSpPr>
              <p:nvPr/>
            </p:nvSpPr>
            <p:spPr bwMode="auto">
              <a:xfrm>
                <a:off x="82" y="160"/>
                <a:ext cx="475" cy="552"/>
              </a:xfrm>
              <a:custGeom>
                <a:avLst/>
                <a:gdLst/>
                <a:ahLst/>
                <a:cxnLst>
                  <a:cxn ang="0">
                    <a:pos x="474" y="0"/>
                  </a:cxn>
                  <a:cxn ang="0">
                    <a:pos x="474" y="294"/>
                  </a:cxn>
                  <a:cxn ang="0">
                    <a:pos x="446" y="291"/>
                  </a:cxn>
                  <a:cxn ang="0">
                    <a:pos x="411" y="293"/>
                  </a:cxn>
                  <a:cxn ang="0">
                    <a:pos x="353" y="299"/>
                  </a:cxn>
                  <a:cxn ang="0">
                    <a:pos x="296" y="310"/>
                  </a:cxn>
                  <a:cxn ang="0">
                    <a:pos x="243" y="323"/>
                  </a:cxn>
                  <a:cxn ang="0">
                    <a:pos x="200" y="339"/>
                  </a:cxn>
                  <a:cxn ang="0">
                    <a:pos x="149" y="364"/>
                  </a:cxn>
                  <a:cxn ang="0">
                    <a:pos x="110" y="390"/>
                  </a:cxn>
                  <a:cxn ang="0">
                    <a:pos x="81" y="415"/>
                  </a:cxn>
                  <a:cxn ang="0">
                    <a:pos x="60" y="439"/>
                  </a:cxn>
                  <a:cxn ang="0">
                    <a:pos x="47" y="461"/>
                  </a:cxn>
                  <a:cxn ang="0">
                    <a:pos x="35" y="488"/>
                  </a:cxn>
                  <a:cxn ang="0">
                    <a:pos x="30" y="513"/>
                  </a:cxn>
                  <a:cxn ang="0">
                    <a:pos x="23" y="551"/>
                  </a:cxn>
                  <a:cxn ang="0">
                    <a:pos x="17" y="518"/>
                  </a:cxn>
                  <a:cxn ang="0">
                    <a:pos x="8" y="481"/>
                  </a:cxn>
                  <a:cxn ang="0">
                    <a:pos x="5" y="453"/>
                  </a:cxn>
                  <a:cxn ang="0">
                    <a:pos x="0" y="420"/>
                  </a:cxn>
                  <a:cxn ang="0">
                    <a:pos x="2" y="393"/>
                  </a:cxn>
                  <a:cxn ang="0">
                    <a:pos x="8" y="361"/>
                  </a:cxn>
                  <a:cxn ang="0">
                    <a:pos x="15" y="317"/>
                  </a:cxn>
                  <a:cxn ang="0">
                    <a:pos x="30" y="279"/>
                  </a:cxn>
                  <a:cxn ang="0">
                    <a:pos x="50" y="238"/>
                  </a:cxn>
                  <a:cxn ang="0">
                    <a:pos x="75" y="196"/>
                  </a:cxn>
                  <a:cxn ang="0">
                    <a:pos x="111" y="152"/>
                  </a:cxn>
                  <a:cxn ang="0">
                    <a:pos x="152" y="116"/>
                  </a:cxn>
                  <a:cxn ang="0">
                    <a:pos x="188" y="87"/>
                  </a:cxn>
                  <a:cxn ang="0">
                    <a:pos x="233" y="60"/>
                  </a:cxn>
                  <a:cxn ang="0">
                    <a:pos x="279" y="40"/>
                  </a:cxn>
                  <a:cxn ang="0">
                    <a:pos x="333" y="21"/>
                  </a:cxn>
                  <a:cxn ang="0">
                    <a:pos x="380" y="10"/>
                  </a:cxn>
                  <a:cxn ang="0">
                    <a:pos x="435" y="3"/>
                  </a:cxn>
                  <a:cxn ang="0">
                    <a:pos x="474" y="0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8" name="Freeform 40"/>
              <p:cNvSpPr>
                <a:spLocks/>
              </p:cNvSpPr>
              <p:nvPr/>
            </p:nvSpPr>
            <p:spPr bwMode="auto">
              <a:xfrm>
                <a:off x="370" y="727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" name="Freeform 41"/>
              <p:cNvSpPr>
                <a:spLocks/>
              </p:cNvSpPr>
              <p:nvPr/>
            </p:nvSpPr>
            <p:spPr bwMode="auto">
              <a:xfrm>
                <a:off x="442" y="741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0" name="Freeform 42"/>
              <p:cNvSpPr>
                <a:spLocks/>
              </p:cNvSpPr>
              <p:nvPr/>
            </p:nvSpPr>
            <p:spPr bwMode="auto">
              <a:xfrm>
                <a:off x="334" y="520"/>
                <a:ext cx="319" cy="286"/>
              </a:xfrm>
              <a:custGeom>
                <a:avLst/>
                <a:gdLst/>
                <a:ahLst/>
                <a:cxnLst>
                  <a:cxn ang="0">
                    <a:pos x="317" y="275"/>
                  </a:cxn>
                  <a:cxn ang="0">
                    <a:pos x="315" y="254"/>
                  </a:cxn>
                  <a:cxn ang="0">
                    <a:pos x="306" y="235"/>
                  </a:cxn>
                  <a:cxn ang="0">
                    <a:pos x="299" y="219"/>
                  </a:cxn>
                  <a:cxn ang="0">
                    <a:pos x="294" y="194"/>
                  </a:cxn>
                  <a:cxn ang="0">
                    <a:pos x="288" y="161"/>
                  </a:cxn>
                  <a:cxn ang="0">
                    <a:pos x="284" y="126"/>
                  </a:cxn>
                  <a:cxn ang="0">
                    <a:pos x="281" y="94"/>
                  </a:cxn>
                  <a:cxn ang="0">
                    <a:pos x="279" y="67"/>
                  </a:cxn>
                  <a:cxn ang="0">
                    <a:pos x="278" y="43"/>
                  </a:cxn>
                  <a:cxn ang="0">
                    <a:pos x="270" y="29"/>
                  </a:cxn>
                  <a:cxn ang="0">
                    <a:pos x="255" y="16"/>
                  </a:cxn>
                  <a:cxn ang="0">
                    <a:pos x="240" y="9"/>
                  </a:cxn>
                  <a:cxn ang="0">
                    <a:pos x="216" y="2"/>
                  </a:cxn>
                  <a:cxn ang="0">
                    <a:pos x="189" y="0"/>
                  </a:cxn>
                  <a:cxn ang="0">
                    <a:pos x="147" y="0"/>
                  </a:cxn>
                  <a:cxn ang="0">
                    <a:pos x="110" y="2"/>
                  </a:cxn>
                  <a:cxn ang="0">
                    <a:pos x="74" y="9"/>
                  </a:cxn>
                  <a:cxn ang="0">
                    <a:pos x="41" y="21"/>
                  </a:cxn>
                  <a:cxn ang="0">
                    <a:pos x="20" y="35"/>
                  </a:cxn>
                  <a:cxn ang="0">
                    <a:pos x="8" y="47"/>
                  </a:cxn>
                  <a:cxn ang="0">
                    <a:pos x="0" y="61"/>
                  </a:cxn>
                  <a:cxn ang="0">
                    <a:pos x="2" y="75"/>
                  </a:cxn>
                  <a:cxn ang="0">
                    <a:pos x="5" y="89"/>
                  </a:cxn>
                  <a:cxn ang="0">
                    <a:pos x="15" y="104"/>
                  </a:cxn>
                  <a:cxn ang="0">
                    <a:pos x="23" y="123"/>
                  </a:cxn>
                  <a:cxn ang="0">
                    <a:pos x="27" y="149"/>
                  </a:cxn>
                  <a:cxn ang="0">
                    <a:pos x="30" y="176"/>
                  </a:cxn>
                  <a:cxn ang="0">
                    <a:pos x="35" y="200"/>
                  </a:cxn>
                  <a:cxn ang="0">
                    <a:pos x="36" y="235"/>
                  </a:cxn>
                  <a:cxn ang="0">
                    <a:pos x="38" y="265"/>
                  </a:cxn>
                  <a:cxn ang="0">
                    <a:pos x="38" y="285"/>
                  </a:cxn>
                  <a:cxn ang="0">
                    <a:pos x="48" y="260"/>
                  </a:cxn>
                  <a:cxn ang="0">
                    <a:pos x="68" y="248"/>
                  </a:cxn>
                  <a:cxn ang="0">
                    <a:pos x="86" y="241"/>
                  </a:cxn>
                  <a:cxn ang="0">
                    <a:pos x="108" y="236"/>
                  </a:cxn>
                  <a:cxn ang="0">
                    <a:pos x="143" y="229"/>
                  </a:cxn>
                  <a:cxn ang="0">
                    <a:pos x="177" y="228"/>
                  </a:cxn>
                  <a:cxn ang="0">
                    <a:pos x="197" y="228"/>
                  </a:cxn>
                  <a:cxn ang="0">
                    <a:pos x="228" y="230"/>
                  </a:cxn>
                  <a:cxn ang="0">
                    <a:pos x="264" y="237"/>
                  </a:cxn>
                  <a:cxn ang="0">
                    <a:pos x="287" y="246"/>
                  </a:cxn>
                  <a:cxn ang="0">
                    <a:pos x="302" y="255"/>
                  </a:cxn>
                  <a:cxn ang="0">
                    <a:pos x="318" y="268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1" name="Freeform 43"/>
              <p:cNvSpPr>
                <a:spLocks/>
              </p:cNvSpPr>
              <p:nvPr/>
            </p:nvSpPr>
            <p:spPr bwMode="auto">
              <a:xfrm>
                <a:off x="5049" y="578"/>
                <a:ext cx="551" cy="335"/>
              </a:xfrm>
              <a:custGeom>
                <a:avLst/>
                <a:gdLst/>
                <a:ahLst/>
                <a:cxnLst>
                  <a:cxn ang="0">
                    <a:pos x="534" y="48"/>
                  </a:cxn>
                  <a:cxn ang="0">
                    <a:pos x="550" y="117"/>
                  </a:cxn>
                  <a:cxn ang="0">
                    <a:pos x="540" y="142"/>
                  </a:cxn>
                  <a:cxn ang="0">
                    <a:pos x="517" y="179"/>
                  </a:cxn>
                  <a:cxn ang="0">
                    <a:pos x="493" y="212"/>
                  </a:cxn>
                  <a:cxn ang="0">
                    <a:pos x="465" y="239"/>
                  </a:cxn>
                  <a:cxn ang="0">
                    <a:pos x="430" y="267"/>
                  </a:cxn>
                  <a:cxn ang="0">
                    <a:pos x="397" y="286"/>
                  </a:cxn>
                  <a:cxn ang="0">
                    <a:pos x="361" y="304"/>
                  </a:cxn>
                  <a:cxn ang="0">
                    <a:pos x="315" y="320"/>
                  </a:cxn>
                  <a:cxn ang="0">
                    <a:pos x="280" y="328"/>
                  </a:cxn>
                  <a:cxn ang="0">
                    <a:pos x="238" y="334"/>
                  </a:cxn>
                  <a:cxn ang="0">
                    <a:pos x="199" y="334"/>
                  </a:cxn>
                  <a:cxn ang="0">
                    <a:pos x="157" y="329"/>
                  </a:cxn>
                  <a:cxn ang="0">
                    <a:pos x="114" y="317"/>
                  </a:cxn>
                  <a:cxn ang="0">
                    <a:pos x="75" y="298"/>
                  </a:cxn>
                  <a:cxn ang="0">
                    <a:pos x="52" y="282"/>
                  </a:cxn>
                  <a:cxn ang="0">
                    <a:pos x="24" y="258"/>
                  </a:cxn>
                  <a:cxn ang="0">
                    <a:pos x="9" y="238"/>
                  </a:cxn>
                  <a:cxn ang="0">
                    <a:pos x="0" y="222"/>
                  </a:cxn>
                  <a:cxn ang="0">
                    <a:pos x="0" y="204"/>
                  </a:cxn>
                  <a:cxn ang="0">
                    <a:pos x="6" y="182"/>
                  </a:cxn>
                  <a:cxn ang="0">
                    <a:pos x="18" y="166"/>
                  </a:cxn>
                  <a:cxn ang="0">
                    <a:pos x="27" y="131"/>
                  </a:cxn>
                  <a:cxn ang="0">
                    <a:pos x="31" y="112"/>
                  </a:cxn>
                  <a:cxn ang="0">
                    <a:pos x="283" y="128"/>
                  </a:cxn>
                  <a:cxn ang="0">
                    <a:pos x="316" y="122"/>
                  </a:cxn>
                  <a:cxn ang="0">
                    <a:pos x="357" y="109"/>
                  </a:cxn>
                  <a:cxn ang="0">
                    <a:pos x="388" y="93"/>
                  </a:cxn>
                  <a:cxn ang="0">
                    <a:pos x="421" y="73"/>
                  </a:cxn>
                  <a:cxn ang="0">
                    <a:pos x="453" y="44"/>
                  </a:cxn>
                  <a:cxn ang="0">
                    <a:pos x="472" y="19"/>
                  </a:cxn>
                  <a:cxn ang="0">
                    <a:pos x="486" y="0"/>
                  </a:cxn>
                  <a:cxn ang="0">
                    <a:pos x="534" y="48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2" name="Freeform 44"/>
              <p:cNvSpPr>
                <a:spLocks/>
              </p:cNvSpPr>
              <p:nvPr/>
            </p:nvSpPr>
            <p:spPr bwMode="auto">
              <a:xfrm>
                <a:off x="5145" y="160"/>
                <a:ext cx="475" cy="5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94"/>
                  </a:cxn>
                  <a:cxn ang="0">
                    <a:pos x="28" y="291"/>
                  </a:cxn>
                  <a:cxn ang="0">
                    <a:pos x="63" y="293"/>
                  </a:cxn>
                  <a:cxn ang="0">
                    <a:pos x="121" y="299"/>
                  </a:cxn>
                  <a:cxn ang="0">
                    <a:pos x="178" y="310"/>
                  </a:cxn>
                  <a:cxn ang="0">
                    <a:pos x="231" y="323"/>
                  </a:cxn>
                  <a:cxn ang="0">
                    <a:pos x="274" y="339"/>
                  </a:cxn>
                  <a:cxn ang="0">
                    <a:pos x="325" y="364"/>
                  </a:cxn>
                  <a:cxn ang="0">
                    <a:pos x="364" y="390"/>
                  </a:cxn>
                  <a:cxn ang="0">
                    <a:pos x="393" y="415"/>
                  </a:cxn>
                  <a:cxn ang="0">
                    <a:pos x="414" y="439"/>
                  </a:cxn>
                  <a:cxn ang="0">
                    <a:pos x="427" y="461"/>
                  </a:cxn>
                  <a:cxn ang="0">
                    <a:pos x="439" y="488"/>
                  </a:cxn>
                  <a:cxn ang="0">
                    <a:pos x="444" y="513"/>
                  </a:cxn>
                  <a:cxn ang="0">
                    <a:pos x="451" y="551"/>
                  </a:cxn>
                  <a:cxn ang="0">
                    <a:pos x="457" y="518"/>
                  </a:cxn>
                  <a:cxn ang="0">
                    <a:pos x="466" y="481"/>
                  </a:cxn>
                  <a:cxn ang="0">
                    <a:pos x="469" y="453"/>
                  </a:cxn>
                  <a:cxn ang="0">
                    <a:pos x="474" y="420"/>
                  </a:cxn>
                  <a:cxn ang="0">
                    <a:pos x="472" y="393"/>
                  </a:cxn>
                  <a:cxn ang="0">
                    <a:pos x="466" y="361"/>
                  </a:cxn>
                  <a:cxn ang="0">
                    <a:pos x="459" y="317"/>
                  </a:cxn>
                  <a:cxn ang="0">
                    <a:pos x="444" y="279"/>
                  </a:cxn>
                  <a:cxn ang="0">
                    <a:pos x="424" y="238"/>
                  </a:cxn>
                  <a:cxn ang="0">
                    <a:pos x="399" y="196"/>
                  </a:cxn>
                  <a:cxn ang="0">
                    <a:pos x="363" y="152"/>
                  </a:cxn>
                  <a:cxn ang="0">
                    <a:pos x="322" y="116"/>
                  </a:cxn>
                  <a:cxn ang="0">
                    <a:pos x="286" y="87"/>
                  </a:cxn>
                  <a:cxn ang="0">
                    <a:pos x="241" y="60"/>
                  </a:cxn>
                  <a:cxn ang="0">
                    <a:pos x="195" y="40"/>
                  </a:cxn>
                  <a:cxn ang="0">
                    <a:pos x="141" y="21"/>
                  </a:cxn>
                  <a:cxn ang="0">
                    <a:pos x="94" y="10"/>
                  </a:cxn>
                  <a:cxn ang="0">
                    <a:pos x="39" y="3"/>
                  </a:cxn>
                  <a:cxn ang="0">
                    <a:pos x="0" y="0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3" name="Freeform 45"/>
              <p:cNvSpPr>
                <a:spLocks/>
              </p:cNvSpPr>
              <p:nvPr/>
            </p:nvSpPr>
            <p:spPr bwMode="auto">
              <a:xfrm>
                <a:off x="5176" y="727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4" name="Freeform 46"/>
              <p:cNvSpPr>
                <a:spLocks/>
              </p:cNvSpPr>
              <p:nvPr/>
            </p:nvSpPr>
            <p:spPr bwMode="auto">
              <a:xfrm>
                <a:off x="5172" y="740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5" name="Freeform 47"/>
              <p:cNvSpPr>
                <a:spLocks/>
              </p:cNvSpPr>
              <p:nvPr/>
            </p:nvSpPr>
            <p:spPr bwMode="auto">
              <a:xfrm>
                <a:off x="5049" y="520"/>
                <a:ext cx="319" cy="286"/>
              </a:xfrm>
              <a:custGeom>
                <a:avLst/>
                <a:gdLst/>
                <a:ahLst/>
                <a:cxnLst>
                  <a:cxn ang="0">
                    <a:pos x="1" y="275"/>
                  </a:cxn>
                  <a:cxn ang="0">
                    <a:pos x="3" y="254"/>
                  </a:cxn>
                  <a:cxn ang="0">
                    <a:pos x="12" y="235"/>
                  </a:cxn>
                  <a:cxn ang="0">
                    <a:pos x="19" y="219"/>
                  </a:cxn>
                  <a:cxn ang="0">
                    <a:pos x="24" y="194"/>
                  </a:cxn>
                  <a:cxn ang="0">
                    <a:pos x="30" y="161"/>
                  </a:cxn>
                  <a:cxn ang="0">
                    <a:pos x="34" y="126"/>
                  </a:cxn>
                  <a:cxn ang="0">
                    <a:pos x="37" y="94"/>
                  </a:cxn>
                  <a:cxn ang="0">
                    <a:pos x="39" y="67"/>
                  </a:cxn>
                  <a:cxn ang="0">
                    <a:pos x="40" y="43"/>
                  </a:cxn>
                  <a:cxn ang="0">
                    <a:pos x="48" y="29"/>
                  </a:cxn>
                  <a:cxn ang="0">
                    <a:pos x="63" y="16"/>
                  </a:cxn>
                  <a:cxn ang="0">
                    <a:pos x="78" y="9"/>
                  </a:cxn>
                  <a:cxn ang="0">
                    <a:pos x="102" y="2"/>
                  </a:cxn>
                  <a:cxn ang="0">
                    <a:pos x="129" y="0"/>
                  </a:cxn>
                  <a:cxn ang="0">
                    <a:pos x="171" y="0"/>
                  </a:cxn>
                  <a:cxn ang="0">
                    <a:pos x="208" y="2"/>
                  </a:cxn>
                  <a:cxn ang="0">
                    <a:pos x="244" y="9"/>
                  </a:cxn>
                  <a:cxn ang="0">
                    <a:pos x="277" y="21"/>
                  </a:cxn>
                  <a:cxn ang="0">
                    <a:pos x="298" y="35"/>
                  </a:cxn>
                  <a:cxn ang="0">
                    <a:pos x="310" y="47"/>
                  </a:cxn>
                  <a:cxn ang="0">
                    <a:pos x="318" y="61"/>
                  </a:cxn>
                  <a:cxn ang="0">
                    <a:pos x="316" y="75"/>
                  </a:cxn>
                  <a:cxn ang="0">
                    <a:pos x="313" y="89"/>
                  </a:cxn>
                  <a:cxn ang="0">
                    <a:pos x="303" y="104"/>
                  </a:cxn>
                  <a:cxn ang="0">
                    <a:pos x="295" y="123"/>
                  </a:cxn>
                  <a:cxn ang="0">
                    <a:pos x="291" y="149"/>
                  </a:cxn>
                  <a:cxn ang="0">
                    <a:pos x="288" y="176"/>
                  </a:cxn>
                  <a:cxn ang="0">
                    <a:pos x="283" y="200"/>
                  </a:cxn>
                  <a:cxn ang="0">
                    <a:pos x="282" y="235"/>
                  </a:cxn>
                  <a:cxn ang="0">
                    <a:pos x="280" y="265"/>
                  </a:cxn>
                  <a:cxn ang="0">
                    <a:pos x="280" y="285"/>
                  </a:cxn>
                  <a:cxn ang="0">
                    <a:pos x="270" y="260"/>
                  </a:cxn>
                  <a:cxn ang="0">
                    <a:pos x="250" y="248"/>
                  </a:cxn>
                  <a:cxn ang="0">
                    <a:pos x="232" y="241"/>
                  </a:cxn>
                  <a:cxn ang="0">
                    <a:pos x="210" y="236"/>
                  </a:cxn>
                  <a:cxn ang="0">
                    <a:pos x="175" y="229"/>
                  </a:cxn>
                  <a:cxn ang="0">
                    <a:pos x="141" y="228"/>
                  </a:cxn>
                  <a:cxn ang="0">
                    <a:pos x="121" y="228"/>
                  </a:cxn>
                  <a:cxn ang="0">
                    <a:pos x="90" y="230"/>
                  </a:cxn>
                  <a:cxn ang="0">
                    <a:pos x="54" y="237"/>
                  </a:cxn>
                  <a:cxn ang="0">
                    <a:pos x="31" y="246"/>
                  </a:cxn>
                  <a:cxn ang="0">
                    <a:pos x="16" y="255"/>
                  </a:cxn>
                  <a:cxn ang="0">
                    <a:pos x="0" y="268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6" name="Freeform 48"/>
              <p:cNvSpPr>
                <a:spLocks/>
              </p:cNvSpPr>
              <p:nvPr/>
            </p:nvSpPr>
            <p:spPr bwMode="auto">
              <a:xfrm>
                <a:off x="4319" y="160"/>
                <a:ext cx="83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6"/>
                  </a:cxn>
                  <a:cxn ang="0">
                    <a:pos x="84" y="374"/>
                  </a:cxn>
                  <a:cxn ang="0">
                    <a:pos x="153" y="393"/>
                  </a:cxn>
                  <a:cxn ang="0">
                    <a:pos x="210" y="404"/>
                  </a:cxn>
                  <a:cxn ang="0">
                    <a:pos x="258" y="410"/>
                  </a:cxn>
                  <a:cxn ang="0">
                    <a:pos x="312" y="416"/>
                  </a:cxn>
                  <a:cxn ang="0">
                    <a:pos x="402" y="419"/>
                  </a:cxn>
                  <a:cxn ang="0">
                    <a:pos x="485" y="412"/>
                  </a:cxn>
                  <a:cxn ang="0">
                    <a:pos x="570" y="399"/>
                  </a:cxn>
                  <a:cxn ang="0">
                    <a:pos x="652" y="377"/>
                  </a:cxn>
                  <a:cxn ang="0">
                    <a:pos x="724" y="347"/>
                  </a:cxn>
                  <a:cxn ang="0">
                    <a:pos x="784" y="306"/>
                  </a:cxn>
                  <a:cxn ang="0">
                    <a:pos x="829" y="291"/>
                  </a:cxn>
                  <a:cxn ang="0">
                    <a:pos x="831" y="2"/>
                  </a:cxn>
                  <a:cxn ang="0">
                    <a:pos x="786" y="9"/>
                  </a:cxn>
                  <a:cxn ang="0">
                    <a:pos x="726" y="29"/>
                  </a:cxn>
                  <a:cxn ang="0">
                    <a:pos x="654" y="55"/>
                  </a:cxn>
                  <a:cxn ang="0">
                    <a:pos x="585" y="70"/>
                  </a:cxn>
                  <a:cxn ang="0">
                    <a:pos x="515" y="78"/>
                  </a:cxn>
                  <a:cxn ang="0">
                    <a:pos x="468" y="82"/>
                  </a:cxn>
                  <a:cxn ang="0">
                    <a:pos x="428" y="84"/>
                  </a:cxn>
                  <a:cxn ang="0">
                    <a:pos x="358" y="84"/>
                  </a:cxn>
                  <a:cxn ang="0">
                    <a:pos x="314" y="81"/>
                  </a:cxn>
                  <a:cxn ang="0">
                    <a:pos x="274" y="76"/>
                  </a:cxn>
                  <a:cxn ang="0">
                    <a:pos x="229" y="73"/>
                  </a:cxn>
                  <a:cxn ang="0">
                    <a:pos x="190" y="66"/>
                  </a:cxn>
                  <a:cxn ang="0">
                    <a:pos x="140" y="57"/>
                  </a:cxn>
                  <a:cxn ang="0">
                    <a:pos x="96" y="44"/>
                  </a:cxn>
                  <a:cxn ang="0">
                    <a:pos x="49" y="24"/>
                  </a:cxn>
                  <a:cxn ang="0">
                    <a:pos x="0" y="0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97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98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99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61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CF1575FA-8ECA-4541-A57F-58BD9F0472A6}" type="datetimeFigureOut">
              <a:rPr lang="en-US" smtClean="0"/>
              <a:pPr/>
              <a:t>3/13/2015</a:t>
            </a:fld>
            <a:endParaRPr lang="en-US" dirty="0"/>
          </a:p>
        </p:txBody>
      </p:sp>
      <p:sp>
        <p:nvSpPr>
          <p:cNvPr id="2100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2101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61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BD28DBD3-BED8-44E7-8DCD-A0AD28B34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story of Pandora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By Devin.p and Matt.l 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Pandora was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help of the other gods, he shaped  woman. Venus gave her beauty, Mercury gave her a clever tongue, Apollo taught her how to play sweet music. Finally Zeus  draped a veil over her lovely head and named her Pandora  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Pandora's box </a:t>
            </a:r>
            <a:endParaRPr lang="en-US" dirty="0"/>
          </a:p>
        </p:txBody>
      </p:sp>
      <p:pic>
        <p:nvPicPr>
          <p:cNvPr id="1026" name="Picture 2" descr="C:\Documents and Settings\607001003\Local Settings\Temporary Internet Files\Content.IE5\7NSZZO2Z\Pandora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81200"/>
            <a:ext cx="4451455" cy="3227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663 -0.01343 C -0.18767 -0.0162 -0.19306 -0.03218 -0.19566 -0.03472 C -0.22101 -0.05995 -0.26267 -0.06898 -0.2934 -0.07407 C -0.30313 -0.07731 -0.30955 -0.0831 -0.3184 -0.08912 C -0.32813 -0.10255 -0.34149 -0.10231 -0.35469 -0.1044 C -0.36684 -0.10972 -0.37899 -0.11412 -0.39115 -0.11944 C -0.3934 -0.12153 -0.39549 -0.1243 -0.39792 -0.12569 C -0.40226 -0.12824 -0.41163 -0.13171 -0.41163 -0.13171 C -0.4599 -0.12778 -0.45122 -0.13958 -0.44792 -0.07708 C -0.44566 -0.07917 -0.44375 -0.0838 -0.44115 -0.0831 C -0.43854 -0.08241 -0.43733 -0.07755 -0.43663 -0.07407 C -0.43351 -0.05926 -0.43194 -0.04375 -0.42969 -0.0287 C -0.42656 -0.00833 -0.42326 0.01227 -0.41389 0.02894 C -0.41076 0.0412 -0.40764 0.05417 -0.40243 0.06528 C -0.39531 0.08032 -0.38698 0.09051 -0.37969 0.10463 C -0.37413 0.12732 -0.37309 0.15255 -0.38438 0.1713 C -0.38611 0.17407 -0.38646 0.1787 -0.38889 0.18056 C -0.39219 0.1831 -0.39635 0.18264 -0.40017 0.18357 C -0.40625 0.18264 -0.4125 0.18264 -0.4184 0.18056 C -0.4276 0.17708 -0.43177 0.16065 -0.43889 0.15324 C -0.45816 0.1331 -0.47691 0.10949 -0.49792 0.09259 C -0.50868 0.06852 -0.51354 0.0419 -0.52292 0.0169 C -0.52622 -0.00139 -0.53073 -0.01944 -0.53438 -0.03773 C -0.53507 -0.04676 -0.5349 -0.05625 -0.53663 -0.06505 C -0.53733 -0.06852 -0.53976 -0.07083 -0.54115 -0.07407 C -0.54288 -0.07801 -0.54427 -0.08194 -0.54566 -0.08611 C -0.54653 -0.08912 -0.5467 -0.09259 -0.54792 -0.09537 C -0.55434 -0.11042 -0.5651 -0.1213 -0.57517 -0.13171 C -0.58733 -0.16412 -0.5717 -0.12963 -0.58663 -0.14676 C -0.59028 -0.15093 -0.59219 -0.15741 -0.59566 -0.16204 C -0.59757 -0.16458 -0.60017 -0.16597 -0.60243 -0.16805 C -0.6099 -0.18287 -0.61962 -0.18657 -0.63194 -0.19236 C -0.6401 -0.1713 -0.64167 -0.15602 -0.6434 -0.13171 C -0.64271 -0.10139 -0.64253 -0.07106 -0.64115 -0.04074 C -0.64063 -0.02986 -0.6349 -0.02731 -0.62969 -0.01944 C -0.61927 -0.0037 -0.60764 0.00972 -0.59792 0.02593 C -0.5908 0.05463 -0.56267 0.10972 -0.55243 0.13195 C -0.54028 0.15857 -0.53003 0.18681 -0.5184 0.21389 C -0.51632 0.21875 -0.51198 0.2213 -0.50938 0.22593 C -0.48976 0.26065 -0.50642 0.24051 -0.48438 0.27431 C -0.47865 0.28287 -0.47153 0.28958 -0.46615 0.29861 C -0.45781 0.31227 -0.45278 0.32546 -0.4434 0.33796 C -0.44618 0.32685 -0.44462 0.33171 -0.44792 0.32292 " pathEditMode="relative" ptsTypes="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Pandora married Prometheus's brother, after the wedding, Pandora was given a special </a:t>
            </a:r>
            <a:r>
              <a:rPr lang="en-US" dirty="0" smtClean="0"/>
              <a:t>box and </a:t>
            </a:r>
            <a:r>
              <a:rPr lang="en-US" dirty="0" smtClean="0"/>
              <a:t>was told NOT to touch this special box. For it is your own good.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</a:t>
            </a:r>
            <a:r>
              <a:rPr lang="en-US" dirty="0" smtClean="0"/>
              <a:t>box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After told not to open the box Pandora disobeyed the exact order she was given.</a:t>
            </a:r>
          </a:p>
          <a:p>
            <a:r>
              <a:rPr lang="en-US" dirty="0" smtClean="0"/>
              <a:t>In the box where evil spirits like (contagious)diseases and death.  </a:t>
            </a:r>
            <a:endParaRPr lang="en-US" dirty="0"/>
          </a:p>
        </p:txBody>
      </p:sp>
      <p:pic>
        <p:nvPicPr>
          <p:cNvPr id="3076" name="Picture 4" descr="Pandora's box photo 4e4456a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609975"/>
            <a:ext cx="3105150" cy="324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meaning of pandora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whole meaning of pandora was to give a punishment to Prometheus.  </a:t>
            </a:r>
          </a:p>
          <a:p>
            <a:endParaRPr lang="en-US" dirty="0" smtClean="0"/>
          </a:p>
          <a:p>
            <a:r>
              <a:rPr lang="en-US" dirty="0" smtClean="0"/>
              <a:t>These guys are </a:t>
            </a:r>
          </a:p>
          <a:p>
            <a:r>
              <a:rPr lang="en-US" dirty="0" smtClean="0"/>
              <a:t>Looking at pics</a:t>
            </a:r>
          </a:p>
          <a:p>
            <a:r>
              <a:rPr lang="en-US" dirty="0" smtClean="0"/>
              <a:t>Of pandora.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Documents and Settings\607001003\Local Settings\Temporary Internet Files\Content.IE5\VK3O4LA3\niÃ±os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048000"/>
            <a:ext cx="4286250" cy="276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ATER">
  <a:themeElements>
    <a:clrScheme name="Office Theme 1">
      <a:dk1>
        <a:srgbClr val="00005B"/>
      </a:dk1>
      <a:lt1>
        <a:srgbClr val="F8F8F8"/>
      </a:lt1>
      <a:dk2>
        <a:srgbClr val="0000FF"/>
      </a:dk2>
      <a:lt2>
        <a:srgbClr val="FFCC00"/>
      </a:lt2>
      <a:accent1>
        <a:srgbClr val="98BAFF"/>
      </a:accent1>
      <a:accent2>
        <a:srgbClr val="009900"/>
      </a:accent2>
      <a:accent3>
        <a:srgbClr val="AAAAFF"/>
      </a:accent3>
      <a:accent4>
        <a:srgbClr val="D4D4D4"/>
      </a:accent4>
      <a:accent5>
        <a:srgbClr val="CAD9FF"/>
      </a:accent5>
      <a:accent6>
        <a:srgbClr val="008A00"/>
      </a:accent6>
      <a:hlink>
        <a:srgbClr val="350035"/>
      </a:hlink>
      <a:folHlink>
        <a:srgbClr val="5980D8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5B"/>
        </a:dk1>
        <a:lt1>
          <a:srgbClr val="F8F8F8"/>
        </a:lt1>
        <a:dk2>
          <a:srgbClr val="0000FF"/>
        </a:dk2>
        <a:lt2>
          <a:srgbClr val="FFCC00"/>
        </a:lt2>
        <a:accent1>
          <a:srgbClr val="98BAFF"/>
        </a:accent1>
        <a:accent2>
          <a:srgbClr val="009900"/>
        </a:accent2>
        <a:accent3>
          <a:srgbClr val="AAAAFF"/>
        </a:accent3>
        <a:accent4>
          <a:srgbClr val="D4D4D4"/>
        </a:accent4>
        <a:accent5>
          <a:srgbClr val="CAD9FF"/>
        </a:accent5>
        <a:accent6>
          <a:srgbClr val="008A00"/>
        </a:accent6>
        <a:hlink>
          <a:srgbClr val="350035"/>
        </a:hlink>
        <a:folHlink>
          <a:srgbClr val="5980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3399"/>
        </a:dk2>
        <a:lt2>
          <a:srgbClr val="5A92D2"/>
        </a:lt2>
        <a:accent1>
          <a:srgbClr val="CCECFF"/>
        </a:accent1>
        <a:accent2>
          <a:srgbClr val="CC99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B98AE7"/>
        </a:accent6>
        <a:hlink>
          <a:srgbClr val="FFF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FFFF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00"/>
        </a:dk1>
        <a:lt1>
          <a:srgbClr val="F8F8F8"/>
        </a:lt1>
        <a:dk2>
          <a:srgbClr val="B4AD8B"/>
        </a:dk2>
        <a:lt2>
          <a:srgbClr val="FFFF99"/>
        </a:lt2>
        <a:accent1>
          <a:srgbClr val="F5F5DE"/>
        </a:accent1>
        <a:accent2>
          <a:srgbClr val="00CCCC"/>
        </a:accent2>
        <a:accent3>
          <a:srgbClr val="D6D3C4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3300"/>
        </a:dk1>
        <a:lt1>
          <a:srgbClr val="F8F8F8"/>
        </a:lt1>
        <a:dk2>
          <a:srgbClr val="009966"/>
        </a:dk2>
        <a:lt2>
          <a:srgbClr val="FFCC00"/>
        </a:lt2>
        <a:accent1>
          <a:srgbClr val="F5F5DE"/>
        </a:accent1>
        <a:accent2>
          <a:srgbClr val="00CCCC"/>
        </a:accent2>
        <a:accent3>
          <a:srgbClr val="AACAB8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0033"/>
        </a:dk1>
        <a:lt1>
          <a:srgbClr val="F8F8F8"/>
        </a:lt1>
        <a:dk2>
          <a:srgbClr val="D60093"/>
        </a:dk2>
        <a:lt2>
          <a:srgbClr val="FFCC00"/>
        </a:lt2>
        <a:accent1>
          <a:srgbClr val="F5F5DE"/>
        </a:accent1>
        <a:accent2>
          <a:srgbClr val="009900"/>
        </a:accent2>
        <a:accent3>
          <a:srgbClr val="E8AAC8"/>
        </a:accent3>
        <a:accent4>
          <a:srgbClr val="D4D4D4"/>
        </a:accent4>
        <a:accent5>
          <a:srgbClr val="F9F9EC"/>
        </a:accent5>
        <a:accent6>
          <a:srgbClr val="008A00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THEATER</Template>
  <TotalTime>318</TotalTime>
  <Words>149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THEATER</vt:lpstr>
      <vt:lpstr>  the story of Pandora </vt:lpstr>
      <vt:lpstr>How Pandora was made</vt:lpstr>
      <vt:lpstr>Pandora's box </vt:lpstr>
      <vt:lpstr> </vt:lpstr>
      <vt:lpstr>In The box</vt:lpstr>
      <vt:lpstr>The meaning of pandora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the story of Pandora </dc:title>
  <dc:creator>Cortland City School District</dc:creator>
  <cp:lastModifiedBy>Cortland City School District</cp:lastModifiedBy>
  <cp:revision>30</cp:revision>
  <dcterms:created xsi:type="dcterms:W3CDTF">2015-03-11T14:02:48Z</dcterms:created>
  <dcterms:modified xsi:type="dcterms:W3CDTF">2015-03-13T15:37:50Z</dcterms:modified>
</cp:coreProperties>
</file>