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737" autoAdjust="0"/>
  </p:normalViewPr>
  <p:slideViewPr>
    <p:cSldViewPr>
      <p:cViewPr varScale="1">
        <p:scale>
          <a:sx n="48" d="100"/>
          <a:sy n="48" d="100"/>
        </p:scale>
        <p:origin x="-64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C271B2D-9CA9-4EC1-94B3-38D9168A1FE5}" type="doc">
      <dgm:prSet loTypeId="urn:microsoft.com/office/officeart/2005/8/layout/target3" loCatId="relationship" qsTypeId="urn:microsoft.com/office/officeart/2005/8/quickstyle/simple2" qsCatId="simple" csTypeId="urn:microsoft.com/office/officeart/2005/8/colors/accent1_2" csCatId="accent1" phldr="1"/>
      <dgm:spPr/>
      <dgm:t>
        <a:bodyPr/>
        <a:lstStyle/>
        <a:p>
          <a:endParaRPr lang="en-US"/>
        </a:p>
      </dgm:t>
    </dgm:pt>
    <dgm:pt modelId="{84F5E452-CDDC-40D9-B508-8C01EF4C912F}">
      <dgm:prSet/>
      <dgm:spPr/>
      <dgm:t>
        <a:bodyPr/>
        <a:lstStyle/>
        <a:p>
          <a:pPr rtl="0"/>
          <a:r>
            <a:rPr lang="en-US" dirty="0" smtClean="0"/>
            <a:t>Medusa was evil. She turned people to stone if they looked directly in her eyes. Her hair was made out of snakes.</a:t>
          </a:r>
          <a:endParaRPr lang="en-US" dirty="0"/>
        </a:p>
      </dgm:t>
    </dgm:pt>
    <dgm:pt modelId="{B8C80BC0-5FAB-4E71-93A4-7FA504893CC4}" type="parTrans" cxnId="{FAEC1D97-24BE-4D5C-A736-1E66CC5AA16A}">
      <dgm:prSet/>
      <dgm:spPr/>
      <dgm:t>
        <a:bodyPr/>
        <a:lstStyle/>
        <a:p>
          <a:endParaRPr lang="en-US"/>
        </a:p>
      </dgm:t>
    </dgm:pt>
    <dgm:pt modelId="{A23DC4CF-6370-4E8D-A1A0-AEE67FAE193A}" type="sibTrans" cxnId="{FAEC1D97-24BE-4D5C-A736-1E66CC5AA16A}">
      <dgm:prSet/>
      <dgm:spPr/>
      <dgm:t>
        <a:bodyPr/>
        <a:lstStyle/>
        <a:p>
          <a:endParaRPr lang="en-US"/>
        </a:p>
      </dgm:t>
    </dgm:pt>
    <dgm:pt modelId="{4F647D26-A6FB-4EDD-9C9A-2D7CCCB34F6E}">
      <dgm:prSet/>
      <dgm:spPr/>
      <dgm:t>
        <a:bodyPr/>
        <a:lstStyle/>
        <a:p>
          <a:pPr rtl="0"/>
          <a:r>
            <a:rPr lang="en-US" dirty="0" smtClean="0"/>
            <a:t>The king thought that </a:t>
          </a:r>
          <a:r>
            <a:rPr lang="en-US" dirty="0" err="1" smtClean="0"/>
            <a:t>Perseus</a:t>
          </a:r>
          <a:r>
            <a:rPr lang="en-US" dirty="0" smtClean="0"/>
            <a:t> would die. He didn’t like </a:t>
          </a:r>
          <a:r>
            <a:rPr lang="en-US" dirty="0" err="1" smtClean="0"/>
            <a:t>Perseus</a:t>
          </a:r>
          <a:r>
            <a:rPr lang="en-US" dirty="0" smtClean="0"/>
            <a:t> and when he was dead the king could marry his mom. </a:t>
          </a:r>
          <a:endParaRPr lang="en-US" dirty="0"/>
        </a:p>
      </dgm:t>
    </dgm:pt>
    <dgm:pt modelId="{052B5E22-ABBA-40CD-9C9F-84CAA2EBF1F4}" type="parTrans" cxnId="{E82128EB-806C-4E4D-94E8-E1A3164B6C10}">
      <dgm:prSet/>
      <dgm:spPr/>
      <dgm:t>
        <a:bodyPr/>
        <a:lstStyle/>
        <a:p>
          <a:endParaRPr lang="en-US"/>
        </a:p>
      </dgm:t>
    </dgm:pt>
    <dgm:pt modelId="{FD079E02-321D-4DCF-9741-6C4AEE9370EB}" type="sibTrans" cxnId="{E82128EB-806C-4E4D-94E8-E1A3164B6C10}">
      <dgm:prSet/>
      <dgm:spPr/>
      <dgm:t>
        <a:bodyPr/>
        <a:lstStyle/>
        <a:p>
          <a:endParaRPr lang="en-US"/>
        </a:p>
      </dgm:t>
    </dgm:pt>
    <dgm:pt modelId="{BB76DF63-7FB1-437B-8374-3616C2E5DDB1}" type="pres">
      <dgm:prSet presAssocID="{EC271B2D-9CA9-4EC1-94B3-38D9168A1FE5}" presName="Name0" presStyleCnt="0">
        <dgm:presLayoutVars>
          <dgm:chMax val="7"/>
          <dgm:dir/>
          <dgm:animLvl val="lvl"/>
          <dgm:resizeHandles val="exact"/>
        </dgm:presLayoutVars>
      </dgm:prSet>
      <dgm:spPr/>
      <dgm:t>
        <a:bodyPr/>
        <a:lstStyle/>
        <a:p>
          <a:endParaRPr lang="en-US"/>
        </a:p>
      </dgm:t>
    </dgm:pt>
    <dgm:pt modelId="{74C93B2C-2633-40D6-B9CA-FF0D415A4D13}" type="pres">
      <dgm:prSet presAssocID="{84F5E452-CDDC-40D9-B508-8C01EF4C912F}" presName="circle1" presStyleLbl="node1" presStyleIdx="0" presStyleCnt="2"/>
      <dgm:spPr/>
    </dgm:pt>
    <dgm:pt modelId="{9C1D30F7-240E-40C6-A875-DA5F19A4A598}" type="pres">
      <dgm:prSet presAssocID="{84F5E452-CDDC-40D9-B508-8C01EF4C912F}" presName="space" presStyleCnt="0"/>
      <dgm:spPr/>
    </dgm:pt>
    <dgm:pt modelId="{93989C86-444B-4E18-90AF-D41DF2688A10}" type="pres">
      <dgm:prSet presAssocID="{84F5E452-CDDC-40D9-B508-8C01EF4C912F}" presName="rect1" presStyleLbl="alignAcc1" presStyleIdx="0" presStyleCnt="2"/>
      <dgm:spPr/>
      <dgm:t>
        <a:bodyPr/>
        <a:lstStyle/>
        <a:p>
          <a:endParaRPr lang="en-US"/>
        </a:p>
      </dgm:t>
    </dgm:pt>
    <dgm:pt modelId="{E991434F-DCBC-4990-B8CE-C72D7859E15C}" type="pres">
      <dgm:prSet presAssocID="{4F647D26-A6FB-4EDD-9C9A-2D7CCCB34F6E}" presName="vertSpace2" presStyleLbl="node1" presStyleIdx="0" presStyleCnt="2"/>
      <dgm:spPr/>
    </dgm:pt>
    <dgm:pt modelId="{A267A07F-3C86-4D5F-A175-29709ECA6737}" type="pres">
      <dgm:prSet presAssocID="{4F647D26-A6FB-4EDD-9C9A-2D7CCCB34F6E}" presName="circle2" presStyleLbl="node1" presStyleIdx="1" presStyleCnt="2"/>
      <dgm:spPr/>
    </dgm:pt>
    <dgm:pt modelId="{B7E57A44-6141-40A1-8457-07A5C1BA2FF0}" type="pres">
      <dgm:prSet presAssocID="{4F647D26-A6FB-4EDD-9C9A-2D7CCCB34F6E}" presName="rect2" presStyleLbl="alignAcc1" presStyleIdx="1" presStyleCnt="2"/>
      <dgm:spPr/>
      <dgm:t>
        <a:bodyPr/>
        <a:lstStyle/>
        <a:p>
          <a:endParaRPr lang="en-US"/>
        </a:p>
      </dgm:t>
    </dgm:pt>
    <dgm:pt modelId="{52213C71-8784-4220-86D4-D42105F8F4E7}" type="pres">
      <dgm:prSet presAssocID="{84F5E452-CDDC-40D9-B508-8C01EF4C912F}" presName="rect1ParTxNoCh" presStyleLbl="alignAcc1" presStyleIdx="1" presStyleCnt="2">
        <dgm:presLayoutVars>
          <dgm:chMax val="1"/>
          <dgm:bulletEnabled val="1"/>
        </dgm:presLayoutVars>
      </dgm:prSet>
      <dgm:spPr/>
      <dgm:t>
        <a:bodyPr/>
        <a:lstStyle/>
        <a:p>
          <a:endParaRPr lang="en-US"/>
        </a:p>
      </dgm:t>
    </dgm:pt>
    <dgm:pt modelId="{9AD2A020-E245-4EFA-BF42-0E97E75727DE}" type="pres">
      <dgm:prSet presAssocID="{4F647D26-A6FB-4EDD-9C9A-2D7CCCB34F6E}" presName="rect2ParTxNoCh" presStyleLbl="alignAcc1" presStyleIdx="1" presStyleCnt="2">
        <dgm:presLayoutVars>
          <dgm:chMax val="1"/>
          <dgm:bulletEnabled val="1"/>
        </dgm:presLayoutVars>
      </dgm:prSet>
      <dgm:spPr/>
      <dgm:t>
        <a:bodyPr/>
        <a:lstStyle/>
        <a:p>
          <a:endParaRPr lang="en-US"/>
        </a:p>
      </dgm:t>
    </dgm:pt>
  </dgm:ptLst>
  <dgm:cxnLst>
    <dgm:cxn modelId="{7357B030-A05D-4A4F-8D95-0BD4BBF55614}" type="presOf" srcId="{84F5E452-CDDC-40D9-B508-8C01EF4C912F}" destId="{52213C71-8784-4220-86D4-D42105F8F4E7}" srcOrd="1" destOrd="0" presId="urn:microsoft.com/office/officeart/2005/8/layout/target3"/>
    <dgm:cxn modelId="{FAEC1D97-24BE-4D5C-A736-1E66CC5AA16A}" srcId="{EC271B2D-9CA9-4EC1-94B3-38D9168A1FE5}" destId="{84F5E452-CDDC-40D9-B508-8C01EF4C912F}" srcOrd="0" destOrd="0" parTransId="{B8C80BC0-5FAB-4E71-93A4-7FA504893CC4}" sibTransId="{A23DC4CF-6370-4E8D-A1A0-AEE67FAE193A}"/>
    <dgm:cxn modelId="{7D35F91D-9AE6-4350-BA76-EA0A6F7900D0}" type="presOf" srcId="{EC271B2D-9CA9-4EC1-94B3-38D9168A1FE5}" destId="{BB76DF63-7FB1-437B-8374-3616C2E5DDB1}" srcOrd="0" destOrd="0" presId="urn:microsoft.com/office/officeart/2005/8/layout/target3"/>
    <dgm:cxn modelId="{1A6F1D9F-E01A-4B77-A02D-3D9A87CC1D37}" type="presOf" srcId="{84F5E452-CDDC-40D9-B508-8C01EF4C912F}" destId="{93989C86-444B-4E18-90AF-D41DF2688A10}" srcOrd="0" destOrd="0" presId="urn:microsoft.com/office/officeart/2005/8/layout/target3"/>
    <dgm:cxn modelId="{E82128EB-806C-4E4D-94E8-E1A3164B6C10}" srcId="{EC271B2D-9CA9-4EC1-94B3-38D9168A1FE5}" destId="{4F647D26-A6FB-4EDD-9C9A-2D7CCCB34F6E}" srcOrd="1" destOrd="0" parTransId="{052B5E22-ABBA-40CD-9C9F-84CAA2EBF1F4}" sibTransId="{FD079E02-321D-4DCF-9741-6C4AEE9370EB}"/>
    <dgm:cxn modelId="{AAEA32FF-CD0D-4D41-8980-FCFA3FBB304B}" type="presOf" srcId="{4F647D26-A6FB-4EDD-9C9A-2D7CCCB34F6E}" destId="{B7E57A44-6141-40A1-8457-07A5C1BA2FF0}" srcOrd="0" destOrd="0" presId="urn:microsoft.com/office/officeart/2005/8/layout/target3"/>
    <dgm:cxn modelId="{B93B08AF-CFAB-4687-97F2-8986A8EEFAB5}" type="presOf" srcId="{4F647D26-A6FB-4EDD-9C9A-2D7CCCB34F6E}" destId="{9AD2A020-E245-4EFA-BF42-0E97E75727DE}" srcOrd="1" destOrd="0" presId="urn:microsoft.com/office/officeart/2005/8/layout/target3"/>
    <dgm:cxn modelId="{2F539657-9285-479E-BF96-400256FDA5E1}" type="presParOf" srcId="{BB76DF63-7FB1-437B-8374-3616C2E5DDB1}" destId="{74C93B2C-2633-40D6-B9CA-FF0D415A4D13}" srcOrd="0" destOrd="0" presId="urn:microsoft.com/office/officeart/2005/8/layout/target3"/>
    <dgm:cxn modelId="{35C152C5-FB28-4185-8E49-841440329274}" type="presParOf" srcId="{BB76DF63-7FB1-437B-8374-3616C2E5DDB1}" destId="{9C1D30F7-240E-40C6-A875-DA5F19A4A598}" srcOrd="1" destOrd="0" presId="urn:microsoft.com/office/officeart/2005/8/layout/target3"/>
    <dgm:cxn modelId="{17C8F350-A322-425F-99A7-52EFF9A156A0}" type="presParOf" srcId="{BB76DF63-7FB1-437B-8374-3616C2E5DDB1}" destId="{93989C86-444B-4E18-90AF-D41DF2688A10}" srcOrd="2" destOrd="0" presId="urn:microsoft.com/office/officeart/2005/8/layout/target3"/>
    <dgm:cxn modelId="{E0CECB9E-5C2D-4B69-9E10-3472EAB1D345}" type="presParOf" srcId="{BB76DF63-7FB1-437B-8374-3616C2E5DDB1}" destId="{E991434F-DCBC-4990-B8CE-C72D7859E15C}" srcOrd="3" destOrd="0" presId="urn:microsoft.com/office/officeart/2005/8/layout/target3"/>
    <dgm:cxn modelId="{4A83DEA5-3D67-4D8A-B67E-19D4D24B67D5}" type="presParOf" srcId="{BB76DF63-7FB1-437B-8374-3616C2E5DDB1}" destId="{A267A07F-3C86-4D5F-A175-29709ECA6737}" srcOrd="4" destOrd="0" presId="urn:microsoft.com/office/officeart/2005/8/layout/target3"/>
    <dgm:cxn modelId="{75D7CAF7-D756-461F-A6A9-07A1CCBE4BBE}" type="presParOf" srcId="{BB76DF63-7FB1-437B-8374-3616C2E5DDB1}" destId="{B7E57A44-6141-40A1-8457-07A5C1BA2FF0}" srcOrd="5" destOrd="0" presId="urn:microsoft.com/office/officeart/2005/8/layout/target3"/>
    <dgm:cxn modelId="{CC5CACF1-1F09-42AC-BB7E-AB903FC9A38B}" type="presParOf" srcId="{BB76DF63-7FB1-437B-8374-3616C2E5DDB1}" destId="{52213C71-8784-4220-86D4-D42105F8F4E7}" srcOrd="6" destOrd="0" presId="urn:microsoft.com/office/officeart/2005/8/layout/target3"/>
    <dgm:cxn modelId="{2A699C14-64B0-4EEF-B91C-15376B44F601}" type="presParOf" srcId="{BB76DF63-7FB1-437B-8374-3616C2E5DDB1}" destId="{9AD2A020-E245-4EFA-BF42-0E97E75727DE}" srcOrd="7" destOrd="0" presId="urn:microsoft.com/office/officeart/2005/8/layout/targe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4C93B2C-2633-40D6-B9CA-FF0D415A4D13}">
      <dsp:nvSpPr>
        <dsp:cNvPr id="0" name=""/>
        <dsp:cNvSpPr/>
      </dsp:nvSpPr>
      <dsp:spPr>
        <a:xfrm>
          <a:off x="0" y="0"/>
          <a:ext cx="4389437" cy="4389437"/>
        </a:xfrm>
        <a:prstGeom prst="pie">
          <a:avLst>
            <a:gd name="adj1" fmla="val 5400000"/>
            <a:gd name="adj2" fmla="val 1620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57150" dist="38100" dir="5400000" algn="ctr" rotWithShape="0">
            <a:schemeClr val="accent1">
              <a:hueOff val="0"/>
              <a:satOff val="0"/>
              <a:lumOff val="0"/>
              <a:alphaOff val="0"/>
              <a:shade val="9000"/>
              <a:satMod val="105000"/>
              <a:alpha val="48000"/>
            </a:schemeClr>
          </a:outerShdw>
        </a:effectLst>
      </dsp:spPr>
      <dsp:style>
        <a:lnRef idx="3">
          <a:scrgbClr r="0" g="0" b="0"/>
        </a:lnRef>
        <a:fillRef idx="1">
          <a:scrgbClr r="0" g="0" b="0"/>
        </a:fillRef>
        <a:effectRef idx="1">
          <a:scrgbClr r="0" g="0" b="0"/>
        </a:effectRef>
        <a:fontRef idx="minor">
          <a:schemeClr val="lt1"/>
        </a:fontRef>
      </dsp:style>
    </dsp:sp>
    <dsp:sp modelId="{93989C86-444B-4E18-90AF-D41DF2688A10}">
      <dsp:nvSpPr>
        <dsp:cNvPr id="0" name=""/>
        <dsp:cNvSpPr/>
      </dsp:nvSpPr>
      <dsp:spPr>
        <a:xfrm>
          <a:off x="2194718" y="0"/>
          <a:ext cx="6034881" cy="4389437"/>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n-US" sz="3200" kern="1200" dirty="0" smtClean="0"/>
            <a:t>Medusa was evil. She turned people to stone if they looked directly in her eyes. Her hair was made out of snakes.</a:t>
          </a:r>
          <a:endParaRPr lang="en-US" sz="3200" kern="1200" dirty="0"/>
        </a:p>
      </dsp:txBody>
      <dsp:txXfrm>
        <a:off x="2194718" y="0"/>
        <a:ext cx="6034881" cy="2084982"/>
      </dsp:txXfrm>
    </dsp:sp>
    <dsp:sp modelId="{A267A07F-3C86-4D5F-A175-29709ECA6737}">
      <dsp:nvSpPr>
        <dsp:cNvPr id="0" name=""/>
        <dsp:cNvSpPr/>
      </dsp:nvSpPr>
      <dsp:spPr>
        <a:xfrm>
          <a:off x="1152227" y="2084982"/>
          <a:ext cx="2084982" cy="2084982"/>
        </a:xfrm>
        <a:prstGeom prst="pie">
          <a:avLst>
            <a:gd name="adj1" fmla="val 5400000"/>
            <a:gd name="adj2" fmla="val 1620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57150" dist="38100" dir="5400000" algn="ctr" rotWithShape="0">
            <a:schemeClr val="accent1">
              <a:hueOff val="0"/>
              <a:satOff val="0"/>
              <a:lumOff val="0"/>
              <a:alphaOff val="0"/>
              <a:shade val="9000"/>
              <a:satMod val="105000"/>
              <a:alpha val="48000"/>
            </a:schemeClr>
          </a:outerShdw>
        </a:effectLst>
      </dsp:spPr>
      <dsp:style>
        <a:lnRef idx="3">
          <a:scrgbClr r="0" g="0" b="0"/>
        </a:lnRef>
        <a:fillRef idx="1">
          <a:scrgbClr r="0" g="0" b="0"/>
        </a:fillRef>
        <a:effectRef idx="1">
          <a:scrgbClr r="0" g="0" b="0"/>
        </a:effectRef>
        <a:fontRef idx="minor">
          <a:schemeClr val="lt1"/>
        </a:fontRef>
      </dsp:style>
    </dsp:sp>
    <dsp:sp modelId="{B7E57A44-6141-40A1-8457-07A5C1BA2FF0}">
      <dsp:nvSpPr>
        <dsp:cNvPr id="0" name=""/>
        <dsp:cNvSpPr/>
      </dsp:nvSpPr>
      <dsp:spPr>
        <a:xfrm>
          <a:off x="2194718" y="2084982"/>
          <a:ext cx="6034881" cy="2084982"/>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n-US" sz="3200" kern="1200" dirty="0" smtClean="0"/>
            <a:t>The king thought that </a:t>
          </a:r>
          <a:r>
            <a:rPr lang="en-US" sz="3200" kern="1200" dirty="0" err="1" smtClean="0"/>
            <a:t>Perseus</a:t>
          </a:r>
          <a:r>
            <a:rPr lang="en-US" sz="3200" kern="1200" dirty="0" smtClean="0"/>
            <a:t> would die. He didn’t like </a:t>
          </a:r>
          <a:r>
            <a:rPr lang="en-US" sz="3200" kern="1200" dirty="0" err="1" smtClean="0"/>
            <a:t>Perseus</a:t>
          </a:r>
          <a:r>
            <a:rPr lang="en-US" sz="3200" kern="1200" dirty="0" smtClean="0"/>
            <a:t> and when he was dead the king could marry his mom. </a:t>
          </a:r>
          <a:endParaRPr lang="en-US" sz="3200" kern="1200" dirty="0"/>
        </a:p>
      </dsp:txBody>
      <dsp:txXfrm>
        <a:off x="2194718" y="2084982"/>
        <a:ext cx="6034881" cy="2084982"/>
      </dsp:txXfrm>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DF8DA9-A757-49DA-9943-116A456FCD33}" type="datetimeFigureOut">
              <a:rPr lang="en-US" smtClean="0"/>
              <a:pPr/>
              <a:t>4/15/2013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05CF0D-E815-40A0-9B11-76B2A47026A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2743AF8-6152-4519-9AAA-F7D417EF216D}" type="datetimeFigureOut">
              <a:rPr lang="en-US" smtClean="0"/>
              <a:pPr/>
              <a:t>4/15/2013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565647E0-9BF1-464E-93B0-CB528191573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2743AF8-6152-4519-9AAA-F7D417EF216D}" type="datetimeFigureOut">
              <a:rPr lang="en-US" smtClean="0"/>
              <a:pPr/>
              <a:t>4/15/2013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5647E0-9BF1-464E-93B0-CB528191573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2743AF8-6152-4519-9AAA-F7D417EF216D}" type="datetimeFigureOut">
              <a:rPr lang="en-US" smtClean="0"/>
              <a:pPr/>
              <a:t>4/15/2013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5647E0-9BF1-464E-93B0-CB528191573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2743AF8-6152-4519-9AAA-F7D417EF216D}" type="datetimeFigureOut">
              <a:rPr lang="en-US" smtClean="0"/>
              <a:pPr/>
              <a:t>4/15/2013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5647E0-9BF1-464E-93B0-CB528191573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2743AF8-6152-4519-9AAA-F7D417EF216D}" type="datetimeFigureOut">
              <a:rPr lang="en-US" smtClean="0"/>
              <a:pPr/>
              <a:t>4/15/2013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5647E0-9BF1-464E-93B0-CB528191573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2743AF8-6152-4519-9AAA-F7D417EF216D}" type="datetimeFigureOut">
              <a:rPr lang="en-US" smtClean="0"/>
              <a:pPr/>
              <a:t>4/15/2013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5647E0-9BF1-464E-93B0-CB528191573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2743AF8-6152-4519-9AAA-F7D417EF216D}" type="datetimeFigureOut">
              <a:rPr lang="en-US" smtClean="0"/>
              <a:pPr/>
              <a:t>4/15/2013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65647E0-9BF1-464E-93B0-CB528191573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2743AF8-6152-4519-9AAA-F7D417EF216D}" type="datetimeFigureOut">
              <a:rPr lang="en-US" smtClean="0"/>
              <a:pPr/>
              <a:t>4/15/2013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65647E0-9BF1-464E-93B0-CB528191573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743AF8-6152-4519-9AAA-F7D417EF216D}" type="datetimeFigureOut">
              <a:rPr lang="en-US" smtClean="0"/>
              <a:pPr/>
              <a:t>4/15/2013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65647E0-9BF1-464E-93B0-CB528191573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2743AF8-6152-4519-9AAA-F7D417EF216D}" type="datetimeFigureOut">
              <a:rPr lang="en-US" smtClean="0"/>
              <a:pPr/>
              <a:t>4/15/2013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5647E0-9BF1-464E-93B0-CB528191573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2743AF8-6152-4519-9AAA-F7D417EF216D}" type="datetimeFigureOut">
              <a:rPr lang="en-US" smtClean="0"/>
              <a:pPr/>
              <a:t>4/15/2013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565647E0-9BF1-464E-93B0-CB528191573C}"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2743AF8-6152-4519-9AAA-F7D417EF216D}" type="datetimeFigureOut">
              <a:rPr lang="en-US" smtClean="0"/>
              <a:pPr/>
              <a:t>4/15/2013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65647E0-9BF1-464E-93B0-CB528191573C}"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3.xml"/><Relationship Id="rId1" Type="http://schemas.openxmlformats.org/officeDocument/2006/relationships/audio" Target="../media/audio1.wav"/><Relationship Id="rId5" Type="http://schemas.openxmlformats.org/officeDocument/2006/relationships/image" Target="../media/image4.wmf"/><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slideLayout" Target="../slideLayouts/slideLayout8.xml"/><Relationship Id="rId1" Type="http://schemas.openxmlformats.org/officeDocument/2006/relationships/audio" Target="../media/audio2.wav"/><Relationship Id="rId6" Type="http://schemas.openxmlformats.org/officeDocument/2006/relationships/image" Target="../media/image7.png"/><Relationship Id="rId5" Type="http://schemas.openxmlformats.org/officeDocument/2006/relationships/image" Target="../media/image6.gif"/><Relationship Id="rId4" Type="http://schemas.openxmlformats.org/officeDocument/2006/relationships/hyperlink" Target="http://www.gifs.net/image/Animals/Dragons/Cute_dragon/176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Perseus</a:t>
            </a:r>
            <a:r>
              <a:rPr lang="en-US" dirty="0" smtClean="0"/>
              <a:t> </a:t>
            </a:r>
            <a:endParaRPr lang="en-US" dirty="0"/>
          </a:p>
        </p:txBody>
      </p:sp>
      <p:sp>
        <p:nvSpPr>
          <p:cNvPr id="3" name="Subtitle 2"/>
          <p:cNvSpPr>
            <a:spLocks noGrp="1"/>
          </p:cNvSpPr>
          <p:nvPr>
            <p:ph type="subTitle" idx="1"/>
          </p:nvPr>
        </p:nvSpPr>
        <p:spPr/>
        <p:txBody>
          <a:bodyPr>
            <a:normAutofit lnSpcReduction="10000"/>
          </a:bodyPr>
          <a:lstStyle/>
          <a:p>
            <a:pPr algn="l"/>
            <a:r>
              <a:rPr lang="en-US" dirty="0" smtClean="0"/>
              <a:t>The evil king </a:t>
            </a:r>
            <a:r>
              <a:rPr lang="en-US" dirty="0" smtClean="0"/>
              <a:t>Polyesters </a:t>
            </a:r>
            <a:r>
              <a:rPr lang="en-US" dirty="0" smtClean="0"/>
              <a:t>wanted to  marry </a:t>
            </a:r>
            <a:r>
              <a:rPr lang="en-US" dirty="0" smtClean="0"/>
              <a:t>Pursues’ </a:t>
            </a:r>
            <a:r>
              <a:rPr lang="en-US" dirty="0" smtClean="0"/>
              <a:t>mom. But he didn’t like </a:t>
            </a:r>
            <a:r>
              <a:rPr lang="en-US" dirty="0" smtClean="0"/>
              <a:t>Pursues.</a:t>
            </a:r>
            <a:endParaRPr lang="en-US" dirty="0" smtClean="0"/>
          </a:p>
          <a:p>
            <a:pPr algn="l"/>
            <a:endParaRPr lang="en-US" dirty="0" smtClean="0"/>
          </a:p>
          <a:p>
            <a:pPr algn="l"/>
            <a:r>
              <a:rPr lang="en-US" dirty="0" smtClean="0"/>
              <a:t>He sent </a:t>
            </a:r>
            <a:r>
              <a:rPr lang="en-US" dirty="0" smtClean="0"/>
              <a:t>Pursues </a:t>
            </a:r>
            <a:r>
              <a:rPr lang="en-US" dirty="0" smtClean="0"/>
              <a:t>on a mission to kill Medusa.</a:t>
            </a:r>
            <a:endParaRPr lang="en-US" dirty="0"/>
          </a:p>
        </p:txBody>
      </p:sp>
      <p:sp>
        <p:nvSpPr>
          <p:cNvPr id="4" name="Snip Diagonal Corner Rectangle 3"/>
          <p:cNvSpPr/>
          <p:nvPr/>
        </p:nvSpPr>
        <p:spPr>
          <a:xfrm>
            <a:off x="7162800" y="1143000"/>
            <a:ext cx="914400" cy="914400"/>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miley Face 4"/>
          <p:cNvSpPr/>
          <p:nvPr/>
        </p:nvSpPr>
        <p:spPr>
          <a:xfrm>
            <a:off x="990600" y="1143000"/>
            <a:ext cx="914400" cy="91440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own Arrow 5"/>
          <p:cNvSpPr/>
          <p:nvPr/>
        </p:nvSpPr>
        <p:spPr>
          <a:xfrm>
            <a:off x="4343400" y="762000"/>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When pursues killed medusa</a:t>
            </a:r>
            <a:endParaRPr lang="en-US" dirty="0"/>
          </a:p>
        </p:txBody>
      </p:sp>
      <p:graphicFrame>
        <p:nvGraphicFramePr>
          <p:cNvPr id="9" name="Content Placeholder 8"/>
          <p:cNvGraphicFramePr>
            <a:graphicFrameLocks noGrp="1"/>
          </p:cNvGraphicFramePr>
          <p:nvPr>
            <p:ph idx="1"/>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Quad Arrow Callout 3"/>
          <p:cNvSpPr/>
          <p:nvPr/>
        </p:nvSpPr>
        <p:spPr>
          <a:xfrm>
            <a:off x="533400" y="1828800"/>
            <a:ext cx="457200" cy="609600"/>
          </a:xfrm>
          <a:prstGeom prst="quad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Quad Arrow Callout 4"/>
          <p:cNvSpPr/>
          <p:nvPr/>
        </p:nvSpPr>
        <p:spPr>
          <a:xfrm>
            <a:off x="381000" y="5943600"/>
            <a:ext cx="609600" cy="533400"/>
          </a:xfrm>
          <a:prstGeom prst="quad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Quad Arrow Callout 5"/>
          <p:cNvSpPr/>
          <p:nvPr/>
        </p:nvSpPr>
        <p:spPr>
          <a:xfrm>
            <a:off x="381000" y="3048000"/>
            <a:ext cx="381000" cy="457200"/>
          </a:xfrm>
          <a:prstGeom prst="quad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Quad Arrow Callout 6"/>
          <p:cNvSpPr/>
          <p:nvPr/>
        </p:nvSpPr>
        <p:spPr>
          <a:xfrm>
            <a:off x="7543800" y="7391400"/>
            <a:ext cx="1216152" cy="1216152"/>
          </a:xfrm>
          <a:prstGeom prst="quad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Quad Arrow Callout 7"/>
          <p:cNvSpPr/>
          <p:nvPr/>
        </p:nvSpPr>
        <p:spPr>
          <a:xfrm>
            <a:off x="457200" y="4267200"/>
            <a:ext cx="533400" cy="685800"/>
          </a:xfrm>
          <a:prstGeom prst="quad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hecke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he was sent to find Medusa ……</a:t>
            </a:r>
            <a:endParaRPr lang="en-US" dirty="0"/>
          </a:p>
        </p:txBody>
      </p:sp>
      <p:sp>
        <p:nvSpPr>
          <p:cNvPr id="3" name="Text Placeholder 2"/>
          <p:cNvSpPr>
            <a:spLocks noGrp="1"/>
          </p:cNvSpPr>
          <p:nvPr>
            <p:ph type="body" idx="1"/>
          </p:nvPr>
        </p:nvSpPr>
        <p:spPr/>
        <p:txBody>
          <a:bodyPr>
            <a:normAutofit fontScale="92500" lnSpcReduction="20000"/>
          </a:bodyPr>
          <a:lstStyle/>
          <a:p>
            <a:r>
              <a:rPr lang="en-US" sz="4000" dirty="0" smtClean="0"/>
              <a:t>Pursues </a:t>
            </a:r>
            <a:r>
              <a:rPr lang="en-US" sz="4000" dirty="0" smtClean="0"/>
              <a:t>needed to cut off Medusa’s head to kill her.  But he couldn’t look at her without turning to stone.</a:t>
            </a:r>
            <a:endParaRPr lang="en-US" sz="4000" dirty="0"/>
          </a:p>
        </p:txBody>
      </p:sp>
      <p:pic>
        <p:nvPicPr>
          <p:cNvPr id="19458" name="Picture 2" descr="http://t1.gstatic.com/images?q=tbn:ANd9GcRIR9gznqbzbhU49mReBl7NV-mX-czG5YhnOxbP31Z6XkhQ4290FA"/>
          <p:cNvPicPr>
            <a:picLocks noChangeAspect="1" noChangeArrowheads="1"/>
          </p:cNvPicPr>
          <p:nvPr/>
        </p:nvPicPr>
        <p:blipFill>
          <a:blip r:embed="rId3" cstate="print"/>
          <a:srcRect/>
          <a:stretch>
            <a:fillRect/>
          </a:stretch>
        </p:blipFill>
        <p:spPr bwMode="auto">
          <a:xfrm>
            <a:off x="0" y="4029074"/>
            <a:ext cx="4572000" cy="2828926"/>
          </a:xfrm>
          <a:prstGeom prst="rect">
            <a:avLst/>
          </a:prstGeom>
          <a:noFill/>
        </p:spPr>
      </p:pic>
      <p:pic>
        <p:nvPicPr>
          <p:cNvPr id="5" name="wolf2.wav">
            <a:hlinkClick r:id="" action="ppaction://media"/>
          </p:cNvPr>
          <p:cNvPicPr>
            <a:picLocks noRot="1" noChangeAspect="1"/>
          </p:cNvPicPr>
          <p:nvPr>
            <a:wavAudioFile r:embed="rId1" name="wolf2.wav"/>
          </p:nvPr>
        </p:nvPicPr>
        <p:blipFill>
          <a:blip r:embed="rId4" cstate="print"/>
          <a:stretch>
            <a:fillRect/>
          </a:stretch>
        </p:blipFill>
        <p:spPr>
          <a:xfrm>
            <a:off x="6324600" y="5181600"/>
            <a:ext cx="685800" cy="685800"/>
          </a:xfrm>
          <a:prstGeom prst="rect">
            <a:avLst/>
          </a:prstGeom>
        </p:spPr>
      </p:pic>
      <p:pic>
        <p:nvPicPr>
          <p:cNvPr id="1027" name="Picture 3" descr="C:\Documents and Settings\610344891\Local Settings\Temporary Internet Files\Content.IE5\2N53E0LG\MC900293658[1].wmf"/>
          <p:cNvPicPr>
            <a:picLocks noChangeAspect="1" noChangeArrowheads="1"/>
          </p:cNvPicPr>
          <p:nvPr/>
        </p:nvPicPr>
        <p:blipFill>
          <a:blip r:embed="rId5" cstate="print"/>
          <a:srcRect/>
          <a:stretch>
            <a:fillRect/>
          </a:stretch>
        </p:blipFill>
        <p:spPr bwMode="auto">
          <a:xfrm>
            <a:off x="3200400" y="4724400"/>
            <a:ext cx="3041595" cy="169438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926"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676400"/>
            <a:ext cx="8229600" cy="1143000"/>
          </a:xfrm>
        </p:spPr>
        <p:txBody>
          <a:bodyPr>
            <a:normAutofit fontScale="90000"/>
          </a:bodyPr>
          <a:lstStyle/>
          <a:p>
            <a:r>
              <a:rPr lang="en-US" dirty="0" smtClean="0"/>
              <a:t>Athena gave </a:t>
            </a:r>
            <a:r>
              <a:rPr lang="en-US" dirty="0" err="1" smtClean="0"/>
              <a:t>Perseus</a:t>
            </a:r>
            <a:r>
              <a:rPr lang="en-US" dirty="0" smtClean="0"/>
              <a:t> the equipment he needed to cut Medusa’s head off.</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610344891\Local Settings\Temporary Internet Files\Content.IE5\1JFZRPT1\MC900368446[1].wmf"/>
          <p:cNvPicPr>
            <a:picLocks noGrp="1" noChangeAspect="1" noChangeArrowheads="1"/>
          </p:cNvPicPr>
          <p:nvPr>
            <p:ph sz="half" idx="1"/>
          </p:nvPr>
        </p:nvPicPr>
        <p:blipFill>
          <a:blip r:embed="rId3" cstate="print"/>
          <a:stretch>
            <a:fillRect/>
          </a:stretch>
        </p:blipFill>
        <p:spPr bwMode="auto">
          <a:xfrm>
            <a:off x="7239000" y="4724400"/>
            <a:ext cx="1452982" cy="182422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28" name="Picture 4" descr="Cute dragon - Click image to download.">
            <a:hlinkClick r:id="rId4"/>
          </p:cNvPr>
          <p:cNvPicPr>
            <a:picLocks noChangeAspect="1" noChangeArrowheads="1" noCrop="1"/>
          </p:cNvPicPr>
          <p:nvPr/>
        </p:nvPicPr>
        <p:blipFill>
          <a:blip r:embed="rId5" cstate="print"/>
          <a:srcRect/>
          <a:stretch>
            <a:fillRect/>
          </a:stretch>
        </p:blipFill>
        <p:spPr bwMode="auto">
          <a:xfrm>
            <a:off x="381000" y="4267200"/>
            <a:ext cx="3188421" cy="2209800"/>
          </a:xfrm>
          <a:prstGeom prst="rect">
            <a:avLst/>
          </a:prstGeom>
          <a:noFill/>
        </p:spPr>
      </p:pic>
      <p:sp>
        <p:nvSpPr>
          <p:cNvPr id="23" name="TextBox 22"/>
          <p:cNvSpPr txBox="1"/>
          <p:nvPr/>
        </p:nvSpPr>
        <p:spPr>
          <a:xfrm>
            <a:off x="533400" y="762000"/>
            <a:ext cx="8001000" cy="3170099"/>
          </a:xfrm>
          <a:prstGeom prst="rect">
            <a:avLst/>
          </a:prstGeom>
          <a:noFill/>
        </p:spPr>
        <p:txBody>
          <a:bodyPr wrap="square" rtlCol="0">
            <a:spAutoFit/>
          </a:bodyPr>
          <a:lstStyle/>
          <a:p>
            <a:r>
              <a:rPr lang="en-US" sz="4000" dirty="0" smtClean="0"/>
              <a:t>Pursues </a:t>
            </a:r>
            <a:r>
              <a:rPr lang="en-US" sz="4000" dirty="0" smtClean="0"/>
              <a:t>killed Medusa by cutting off her head. He could see her with his bronze shield. By looking only at her reflection because if looked at her he would turn to stone.</a:t>
            </a:r>
            <a:endParaRPr lang="en-US" sz="4000" dirty="0"/>
          </a:p>
        </p:txBody>
      </p:sp>
      <p:pic>
        <p:nvPicPr>
          <p:cNvPr id="5" name="dolphin.wav">
            <a:hlinkClick r:id="" action="ppaction://media"/>
          </p:cNvPr>
          <p:cNvPicPr>
            <a:picLocks noRot="1" noChangeAspect="1"/>
          </p:cNvPicPr>
          <p:nvPr>
            <a:wavAudioFile r:embed="rId1" name="dolphin.wav"/>
          </p:nvPr>
        </p:nvPicPr>
        <p:blipFill>
          <a:blip r:embed="rId6" cstate="print"/>
          <a:stretch>
            <a:fillRect/>
          </a:stretch>
        </p:blipFill>
        <p:spPr>
          <a:xfrm flipH="1" flipV="1">
            <a:off x="4648200" y="4495800"/>
            <a:ext cx="990600" cy="990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21600000">
                                      <p:cBhvr>
                                        <p:cTn id="6" dur="2000" fill="hold"/>
                                        <p:tgtEl>
                                          <p:spTgt spid="1026"/>
                                        </p:tgtEl>
                                        <p:attrNameLst>
                                          <p:attrName>r</p:attrName>
                                        </p:attrNameLst>
                                      </p:cBhvr>
                                    </p:animRot>
                                  </p:childTnLst>
                                </p:cTn>
                              </p:par>
                            </p:childTnLst>
                          </p:cTn>
                        </p:par>
                        <p:par>
                          <p:cTn id="7" fill="hold">
                            <p:stCondLst>
                              <p:cond delay="2000"/>
                            </p:stCondLst>
                            <p:childTnLst>
                              <p:par>
                                <p:cTn id="8" presetID="1" presetClass="mediacall" presetSubtype="0" fill="hold" nodeType="afterEffect">
                                  <p:stCondLst>
                                    <p:cond delay="0"/>
                                  </p:stCondLst>
                                  <p:childTnLst>
                                    <p:cmd type="call" cmd="playFrom(0.0)">
                                      <p:cBhvr>
                                        <p:cTn id="9" dur="1352"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0"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235</TotalTime>
  <Words>159</Words>
  <Application>Microsoft Office PowerPoint</Application>
  <PresentationFormat>On-screen Show (4:3)</PresentationFormat>
  <Paragraphs>11</Paragraphs>
  <Slides>5</Slides>
  <Notes>0</Notes>
  <HiddenSlides>0</HiddenSlides>
  <MMClips>2</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Flow</vt:lpstr>
      <vt:lpstr>Perseus </vt:lpstr>
      <vt:lpstr>When pursues killed medusa</vt:lpstr>
      <vt:lpstr>Why he was sent to find Medusa ……</vt:lpstr>
      <vt:lpstr>Athena gave Perseus the equipment he needed to cut Medusa’s head off.</vt:lpstr>
      <vt:lpstr>Slide 5</vt:lpstr>
    </vt:vector>
  </TitlesOfParts>
  <Company>Cortland City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Purseus </dc:title>
  <dc:creator>Cortland City School District</dc:creator>
  <cp:lastModifiedBy>Cortland City School District</cp:lastModifiedBy>
  <cp:revision>49</cp:revision>
  <dcterms:created xsi:type="dcterms:W3CDTF">2013-04-09T16:41:53Z</dcterms:created>
  <dcterms:modified xsi:type="dcterms:W3CDTF">2013-04-15T17:14:39Z</dcterms:modified>
</cp:coreProperties>
</file>