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A91BD119-83F2-4C0D-9A48-D61823AB9CC8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9893144D-2F68-4A94-ACC9-AB3FDFD970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BD119-83F2-4C0D-9A48-D61823AB9CC8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3144D-2F68-4A94-ACC9-AB3FDFD970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BD119-83F2-4C0D-9A48-D61823AB9CC8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3144D-2F68-4A94-ACC9-AB3FDFD970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A91BD119-83F2-4C0D-9A48-D61823AB9CC8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3144D-2F68-4A94-ACC9-AB3FDFD970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A91BD119-83F2-4C0D-9A48-D61823AB9CC8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9893144D-2F68-4A94-ACC9-AB3FDFD97025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91BD119-83F2-4C0D-9A48-D61823AB9CC8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893144D-2F68-4A94-ACC9-AB3FDFD970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A91BD119-83F2-4C0D-9A48-D61823AB9CC8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9893144D-2F68-4A94-ACC9-AB3FDFD970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BD119-83F2-4C0D-9A48-D61823AB9CC8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3144D-2F68-4A94-ACC9-AB3FDFD970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91BD119-83F2-4C0D-9A48-D61823AB9CC8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893144D-2F68-4A94-ACC9-AB3FDFD970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A91BD119-83F2-4C0D-9A48-D61823AB9CC8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9893144D-2F68-4A94-ACC9-AB3FDFD970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A91BD119-83F2-4C0D-9A48-D61823AB9CC8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9893144D-2F68-4A94-ACC9-AB3FDFD970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A91BD119-83F2-4C0D-9A48-D61823AB9CC8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9893144D-2F68-4A94-ACC9-AB3FDFD9702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5.png"/><Relationship Id="rId2" Type="http://schemas.openxmlformats.org/officeDocument/2006/relationships/audio" Target="../media/audio2.wav"/><Relationship Id="rId1" Type="http://schemas.openxmlformats.org/officeDocument/2006/relationships/audio" Target="../media/audio1.wav"/><Relationship Id="rId6" Type="http://schemas.openxmlformats.org/officeDocument/2006/relationships/image" Target="../media/image4.jpeg"/><Relationship Id="rId5" Type="http://schemas.openxmlformats.org/officeDocument/2006/relationships/image" Target="../media/image2.jpe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gif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H:\Downloads\Female_Scream_Horror-NeoPhyTe-138499973.wav" TargetMode="External"/><Relationship Id="rId5" Type="http://schemas.openxmlformats.org/officeDocument/2006/relationships/image" Target="../media/image12.png"/><Relationship Id="rId4" Type="http://schemas.openxmlformats.org/officeDocument/2006/relationships/image" Target="../media/image11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lbertus" pitchFamily="34" charset="0"/>
              </a:rPr>
              <a:t>Medusa</a:t>
            </a:r>
            <a:endParaRPr lang="en-US" dirty="0">
              <a:latin typeface="Albertus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</a:t>
            </a:r>
          </a:p>
          <a:p>
            <a:r>
              <a:rPr lang="en-US" dirty="0" err="1" smtClean="0">
                <a:latin typeface="Algerian" pitchFamily="82" charset="0"/>
              </a:rPr>
              <a:t>Rhylie,CRYSTa</a:t>
            </a:r>
            <a:r>
              <a:rPr lang="en-US" dirty="0" smtClean="0">
                <a:latin typeface="Algerian" pitchFamily="82" charset="0"/>
              </a:rPr>
              <a:t>.</a:t>
            </a:r>
            <a:endParaRPr lang="en-US" dirty="0">
              <a:latin typeface="Algerian" pitchFamily="82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Albertus" pitchFamily="34" charset="0"/>
              </a:rPr>
              <a:t>Medusa was the most beautiful maiden in the city of </a:t>
            </a:r>
            <a:r>
              <a:rPr lang="en-US" sz="2800" dirty="0" err="1" smtClean="0">
                <a:latin typeface="Albertus" pitchFamily="34" charset="0"/>
              </a:rPr>
              <a:t>athens</a:t>
            </a:r>
            <a:r>
              <a:rPr lang="en-US" sz="2800" dirty="0" smtClean="0">
                <a:latin typeface="Albertus" pitchFamily="34" charset="0"/>
              </a:rPr>
              <a:t>.</a:t>
            </a:r>
            <a:endParaRPr lang="en-US" sz="2800" dirty="0">
              <a:latin typeface="Albertus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8" name="Picture 4" descr="C:\Documents and Settings\607000546\Local Settings\Temporary Internet Files\Content.IE5\DFZP4091\MEDUSA_ONE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828800"/>
            <a:ext cx="4267200" cy="421721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166 -0.04074 L 0.55 -0.0296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1" y="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Medusa thought she was more prettier then </a:t>
            </a:r>
            <a:r>
              <a:rPr lang="en-US" sz="2400" dirty="0" err="1" smtClean="0"/>
              <a:t>everone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6019800" y="1219200"/>
            <a:ext cx="533400" cy="533400"/>
          </a:xfrm>
          <a:prstGeom prst="rect">
            <a:avLst/>
          </a:prstGeom>
        </p:spPr>
      </p:pic>
      <p:pic>
        <p:nvPicPr>
          <p:cNvPr id="6" name="Picture 4" descr="C:\Documents and Settings\607000546\Local Settings\Temporary Internet Files\Content.IE5\DFZP4091\MEDUSA_ONE[1]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1676400"/>
            <a:ext cx="1847850" cy="4343400"/>
          </a:xfrm>
          <a:prstGeom prst="rect">
            <a:avLst/>
          </a:prstGeom>
          <a:noFill/>
        </p:spPr>
      </p:pic>
      <p:pic>
        <p:nvPicPr>
          <p:cNvPr id="1028" name="Picture 4" descr="C:\Documents and Settings\607000546\Local Settings\Temporary Internet Files\Content.IE5\XC9ZZWSN\dibujo-nina-llorando-e1349342501778_4[1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29200" y="2133600"/>
            <a:ext cx="3048000" cy="3048000"/>
          </a:xfrm>
          <a:prstGeom prst="rect">
            <a:avLst/>
          </a:prstGeom>
          <a:noFill/>
        </p:spPr>
      </p:pic>
      <p:pic>
        <p:nvPicPr>
          <p:cNvPr id="9" name="Recorded Sound">
            <a:hlinkClick r:id="" action="ppaction://media"/>
          </p:cNvPr>
          <p:cNvPicPr>
            <a:picLocks noRot="1" noChangeAspect="1"/>
          </p:cNvPicPr>
          <p:nvPr>
            <a:wavAudioFile r:embed="rId2" name="Recorded Sound"/>
          </p:nvPr>
        </p:nvPicPr>
        <p:blipFill>
          <a:blip r:embed="rId7" cstate="print"/>
          <a:stretch>
            <a:fillRect/>
          </a:stretch>
        </p:blipFill>
        <p:spPr>
          <a:xfrm>
            <a:off x="3962400" y="1219200"/>
            <a:ext cx="457200" cy="457200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166 -0.04074 L 0.55 -0.0296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1" y="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062 -0.00186 L 0.45104 -0.0018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3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400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Albertus" pitchFamily="34" charset="0"/>
              </a:rPr>
              <a:t>Medusa went into Athena’s castle and thought that she could do better.</a:t>
            </a:r>
            <a:endParaRPr lang="en-US" sz="2800" dirty="0">
              <a:latin typeface="Albertus" pitchFamily="34" charset="0"/>
            </a:endParaRPr>
          </a:p>
        </p:txBody>
      </p:sp>
      <p:pic>
        <p:nvPicPr>
          <p:cNvPr id="4" name="Picture 4" descr="C:\Documents and Settings\607000546\Local Settings\Temporary Internet Files\Content.IE5\DFZP4091\MEDUSA_ONE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667000"/>
            <a:ext cx="2152650" cy="3886200"/>
          </a:xfrm>
          <a:prstGeom prst="rect">
            <a:avLst/>
          </a:prstGeom>
          <a:noFill/>
        </p:spPr>
      </p:pic>
      <p:pic>
        <p:nvPicPr>
          <p:cNvPr id="1026" name="Picture 2" descr="C:\Documents and Settings\607000546\Local Settings\Temporary Internet Files\Content.IE5\N753IASY\3803637348_c67fe9e63f_z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1600200"/>
            <a:ext cx="3814763" cy="525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166 -0.04074 L 0.55 -0.0296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1" y="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Albertus" pitchFamily="34" charset="0"/>
              </a:rPr>
              <a:t>Athena made medusa a monster by striping her from her beauty and put her in the land of the blind monsters.</a:t>
            </a:r>
            <a:endParaRPr lang="en-US" sz="2800" dirty="0">
              <a:latin typeface="Albertus" pitchFamily="34" charset="0"/>
            </a:endParaRPr>
          </a:p>
        </p:txBody>
      </p:sp>
      <p:pic>
        <p:nvPicPr>
          <p:cNvPr id="4" name="Picture 4" descr="C:\Documents and Settings\607000546\Local Settings\Temporary Internet Files\Content.IE5\DFZP4091\MEDUSA_ONE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2743200"/>
            <a:ext cx="1466850" cy="2466975"/>
          </a:xfrm>
          <a:prstGeom prst="rect">
            <a:avLst/>
          </a:prstGeom>
          <a:noFill/>
        </p:spPr>
      </p:pic>
      <p:pic>
        <p:nvPicPr>
          <p:cNvPr id="7" name="Picture 6" descr="power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24400" y="2514600"/>
            <a:ext cx="2409825" cy="1895475"/>
          </a:xfrm>
          <a:prstGeom prst="rect">
            <a:avLst/>
          </a:prstGeom>
        </p:spPr>
      </p:pic>
      <p:pic>
        <p:nvPicPr>
          <p:cNvPr id="6" name="Picture 5" descr="athen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8200" y="1905000"/>
            <a:ext cx="2619375" cy="4953000"/>
          </a:xfrm>
          <a:prstGeom prst="rect">
            <a:avLst/>
          </a:prstGeom>
        </p:spPr>
      </p:pic>
      <p:pic>
        <p:nvPicPr>
          <p:cNvPr id="5" name="Picture 4" descr="animated creatures medusa slithering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5800" y="1676400"/>
            <a:ext cx="2238375" cy="4876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83333E-6 -1.11111E-6 L -0.30834 -1.11111E-6 " pathEditMode="relative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Albertus" pitchFamily="34" charset="0"/>
              </a:rPr>
              <a:t>A few years later </a:t>
            </a:r>
            <a:r>
              <a:rPr lang="en-US" sz="2800" dirty="0" err="1" smtClean="0">
                <a:latin typeface="Albertus" pitchFamily="34" charset="0"/>
              </a:rPr>
              <a:t>Preseus</a:t>
            </a:r>
            <a:r>
              <a:rPr lang="en-US" sz="2800" dirty="0" smtClean="0">
                <a:latin typeface="Albertus" pitchFamily="34" charset="0"/>
              </a:rPr>
              <a:t> chops of medusa’s head.</a:t>
            </a:r>
            <a:endParaRPr lang="en-US" sz="2800" dirty="0">
              <a:latin typeface="Albertus" pitchFamily="34" charset="0"/>
            </a:endParaRPr>
          </a:p>
        </p:txBody>
      </p:sp>
      <p:pic>
        <p:nvPicPr>
          <p:cNvPr id="2050" name="Picture 2" descr="C:\Documents and Settings\607000546\Local Settings\Temporary Internet Files\Content.IE5\25OPPFE0\5500720398_97892aaf66_z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2596982">
            <a:off x="2091796" y="2956467"/>
            <a:ext cx="8128000" cy="2006600"/>
          </a:xfrm>
          <a:prstGeom prst="rect">
            <a:avLst/>
          </a:prstGeom>
          <a:noFill/>
        </p:spPr>
      </p:pic>
      <p:pic>
        <p:nvPicPr>
          <p:cNvPr id="4" name="Content Placeholder 3" descr="medusa.gif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1676400" y="3505200"/>
            <a:ext cx="3657600" cy="2790825"/>
          </a:xfrm>
        </p:spPr>
      </p:pic>
      <p:pic>
        <p:nvPicPr>
          <p:cNvPr id="6" name="Female_Scream_Horror-NeoPhyTe-138499973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600200" y="1676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3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7200" dirty="0" smtClean="0"/>
              <a:t>The End</a:t>
            </a:r>
            <a:br>
              <a:rPr lang="en-US" sz="7200" dirty="0" smtClean="0"/>
            </a:br>
            <a:endParaRPr lang="en-US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136</TotalTime>
  <Words>72</Words>
  <Application>Microsoft Office PowerPoint</Application>
  <PresentationFormat>On-screen Show (4:3)</PresentationFormat>
  <Paragraphs>9</Paragraphs>
  <Slides>7</Slides>
  <Notes>0</Notes>
  <HiddenSlides>0</HiddenSlides>
  <MMClips>3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Verve</vt:lpstr>
      <vt:lpstr>Medusa</vt:lpstr>
      <vt:lpstr>Medusa was the most beautiful maiden in the city of athens.</vt:lpstr>
      <vt:lpstr>Medusa thought she was more prettier then everone.</vt:lpstr>
      <vt:lpstr>Medusa went into Athena’s castle and thought that she could do better.</vt:lpstr>
      <vt:lpstr>Athena made medusa a monster by striping her from her beauty and put her in the land of the blind monsters.</vt:lpstr>
      <vt:lpstr>A few years later Preseus chops of medusa’s head.</vt:lpstr>
      <vt:lpstr>The End </vt:lpstr>
    </vt:vector>
  </TitlesOfParts>
  <Company>Cortland City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Medusa</dc:title>
  <dc:creator>Cortland City School District</dc:creator>
  <cp:lastModifiedBy>Cortland City School District</cp:lastModifiedBy>
  <cp:revision>18</cp:revision>
  <dcterms:created xsi:type="dcterms:W3CDTF">2015-03-11T17:43:35Z</dcterms:created>
  <dcterms:modified xsi:type="dcterms:W3CDTF">2015-03-13T17:57:17Z</dcterms:modified>
</cp:coreProperties>
</file>