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6" autoAdjust="0"/>
    <p:restoredTop sz="94737" autoAdjust="0"/>
  </p:normalViewPr>
  <p:slideViewPr>
    <p:cSldViewPr>
      <p:cViewPr varScale="1">
        <p:scale>
          <a:sx n="48" d="100"/>
          <a:sy n="48" d="100"/>
        </p:scale>
        <p:origin x="-60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02F789D-4023-4469-8979-D364BE0A9880}" type="datetimeFigureOut">
              <a:rPr lang="en-US" smtClean="0"/>
              <a:pPr/>
              <a:t>4/15/2013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69894A5-439F-4A00-95BF-D0DD2AC4392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02F789D-4023-4469-8979-D364BE0A9880}" type="datetimeFigureOut">
              <a:rPr lang="en-US" smtClean="0"/>
              <a:pPr/>
              <a:t>4/15/2013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69894A5-439F-4A00-95BF-D0DD2AC4392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02F789D-4023-4469-8979-D364BE0A9880}" type="datetimeFigureOut">
              <a:rPr lang="en-US" smtClean="0"/>
              <a:pPr/>
              <a:t>4/15/2013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69894A5-439F-4A00-95BF-D0DD2AC4392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02F789D-4023-4469-8979-D364BE0A9880}" type="datetimeFigureOut">
              <a:rPr lang="en-US" smtClean="0"/>
              <a:pPr/>
              <a:t>4/15/2013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69894A5-439F-4A00-95BF-D0DD2AC43922}"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02F789D-4023-4469-8979-D364BE0A9880}" type="datetimeFigureOut">
              <a:rPr lang="en-US" smtClean="0"/>
              <a:pPr/>
              <a:t>4/15/2013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69894A5-439F-4A00-95BF-D0DD2AC43922}"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02F789D-4023-4469-8979-D364BE0A9880}" type="datetimeFigureOut">
              <a:rPr lang="en-US" smtClean="0"/>
              <a:pPr/>
              <a:t>4/15/2013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69894A5-439F-4A00-95BF-D0DD2AC43922}"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02F789D-4023-4469-8979-D364BE0A9880}" type="datetimeFigureOut">
              <a:rPr lang="en-US" smtClean="0"/>
              <a:pPr/>
              <a:t>4/15/2013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69894A5-439F-4A00-95BF-D0DD2AC4392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02F789D-4023-4469-8979-D364BE0A9880}" type="datetimeFigureOut">
              <a:rPr lang="en-US" smtClean="0"/>
              <a:pPr/>
              <a:t>4/15/2013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69894A5-439F-4A00-95BF-D0DD2AC43922}"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02F789D-4023-4469-8979-D364BE0A9880}" type="datetimeFigureOut">
              <a:rPr lang="en-US" smtClean="0"/>
              <a:pPr/>
              <a:t>4/15/2013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D69894A5-439F-4A00-95BF-D0DD2AC4392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02F789D-4023-4469-8979-D364BE0A9880}" type="datetimeFigureOut">
              <a:rPr lang="en-US" smtClean="0"/>
              <a:pPr/>
              <a:t>4/15/2013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69894A5-439F-4A00-95BF-D0DD2AC4392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A02F789D-4023-4469-8979-D364BE0A9880}" type="datetimeFigureOut">
              <a:rPr lang="en-US" smtClean="0"/>
              <a:pPr/>
              <a:t>4/15/2013</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69894A5-439F-4A00-95BF-D0DD2AC43922}"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02F789D-4023-4469-8979-D364BE0A9880}" type="datetimeFigureOut">
              <a:rPr lang="en-US" smtClean="0"/>
              <a:pPr/>
              <a:t>4/15/2013</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69894A5-439F-4A00-95BF-D0DD2AC4392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audio" Target="../media/audio5.wav"/><Relationship Id="rId7" Type="http://schemas.openxmlformats.org/officeDocument/2006/relationships/image" Target="../media/image5.png"/><Relationship Id="rId2" Type="http://schemas.openxmlformats.org/officeDocument/2006/relationships/audio" Target="../media/audio4.wav"/><Relationship Id="rId1" Type="http://schemas.openxmlformats.org/officeDocument/2006/relationships/audio" Target="../media/audio3.wav"/><Relationship Id="rId6" Type="http://schemas.openxmlformats.org/officeDocument/2006/relationships/image" Target="../media/image4.png"/><Relationship Id="rId5" Type="http://schemas.openxmlformats.org/officeDocument/2006/relationships/audio" Target="../media/audio6.wav"/><Relationship Id="rId10" Type="http://schemas.openxmlformats.org/officeDocument/2006/relationships/image" Target="../media/image8.png"/><Relationship Id="rId4" Type="http://schemas.openxmlformats.org/officeDocument/2006/relationships/slideLayout" Target="../slideLayouts/slideLayout2.xml"/><Relationship Id="rId9"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audio" Target="../media/audio7.wav"/><Relationship Id="rId5" Type="http://schemas.openxmlformats.org/officeDocument/2006/relationships/image" Target="../media/image10.pn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slideLayout" Target="../slideLayouts/slideLayout2.xml"/><Relationship Id="rId7" Type="http://schemas.openxmlformats.org/officeDocument/2006/relationships/image" Target="../media/image6.jpeg"/><Relationship Id="rId2" Type="http://schemas.openxmlformats.org/officeDocument/2006/relationships/audio" Target="../media/audio9.wav"/><Relationship Id="rId1" Type="http://schemas.openxmlformats.org/officeDocument/2006/relationships/audio" Target="../media/audio8.wav"/><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audio" Target="../media/audio10.wav"/></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audio" Target="../media/audio11.wav"/><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Tantalus</a:t>
            </a:r>
            <a:endParaRPr lang="en-US" dirty="0"/>
          </a:p>
        </p:txBody>
      </p:sp>
      <p:sp>
        <p:nvSpPr>
          <p:cNvPr id="3" name="Subtitle 2"/>
          <p:cNvSpPr>
            <a:spLocks noGrp="1"/>
          </p:cNvSpPr>
          <p:nvPr>
            <p:ph type="subTitle" idx="1"/>
          </p:nvPr>
        </p:nvSpPr>
        <p:spPr/>
        <p:txBody>
          <a:bodyPr>
            <a:normAutofit/>
          </a:bodyPr>
          <a:lstStyle/>
          <a:p>
            <a:r>
              <a:rPr lang="en-US" sz="3600" dirty="0" smtClean="0">
                <a:solidFill>
                  <a:schemeClr val="tx1">
                    <a:lumMod val="95000"/>
                    <a:lumOff val="5000"/>
                  </a:schemeClr>
                </a:solidFill>
                <a:effectLst>
                  <a:outerShdw blurRad="38100" dist="38100" dir="2700000" algn="tl">
                    <a:srgbClr val="000000">
                      <a:alpha val="43137"/>
                    </a:srgbClr>
                  </a:outerShdw>
                </a:effectLst>
              </a:rPr>
              <a:t>By: Tara McMahon</a:t>
            </a:r>
            <a:endParaRPr lang="en-US" sz="3600" dirty="0">
              <a:solidFill>
                <a:schemeClr val="tx1">
                  <a:lumMod val="95000"/>
                  <a:lumOff val="5000"/>
                </a:schemeClr>
              </a:solidFill>
              <a:effectLst>
                <a:outerShdw blurRad="38100" dist="38100" dir="2700000" algn="tl">
                  <a:srgbClr val="000000">
                    <a:alpha val="43137"/>
                  </a:srgbClr>
                </a:outerShdw>
              </a:effectLst>
            </a:endParaRPr>
          </a:p>
        </p:txBody>
      </p:sp>
      <p:pic>
        <p:nvPicPr>
          <p:cNvPr id="1026" name="Picture 2" descr="http://t1.gstatic.com/images?q=tbn:ANd9GcQ-gSFdU41d4vWcZp80Ge5ggsD-ULVW0VeusnL5lCXqGmsXLnjZ"/>
          <p:cNvPicPr>
            <a:picLocks noChangeAspect="1" noChangeArrowheads="1"/>
          </p:cNvPicPr>
          <p:nvPr/>
        </p:nvPicPr>
        <p:blipFill>
          <a:blip r:embed="rId3" cstate="print"/>
          <a:srcRect/>
          <a:stretch>
            <a:fillRect/>
          </a:stretch>
        </p:blipFill>
        <p:spPr bwMode="auto">
          <a:xfrm>
            <a:off x="0" y="1066800"/>
            <a:ext cx="2895600" cy="2708386"/>
          </a:xfrm>
          <a:prstGeom prst="rect">
            <a:avLst/>
          </a:prstGeom>
          <a:noFill/>
        </p:spPr>
      </p:pic>
    </p:spTree>
  </p:cSld>
  <p:clrMapOvr>
    <a:masterClrMapping/>
  </p:clrMapOvr>
  <p:transition>
    <p:cut thruBlk="1"/>
    <p:sndAc>
      <p:stSnd>
        <p:snd r:embed="rId2" name="chimes.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chemeClr val="accent1">
                    <a:lumMod val="75000"/>
                  </a:schemeClr>
                </a:solidFill>
              </a:rPr>
              <a:t>Tantalus was a Greek King and he thought he could trick the Gods into letting him dine on Ambrosia and Nectar and steal some of it. </a:t>
            </a:r>
          </a:p>
          <a:p>
            <a:endParaRPr lang="en-US" dirty="0">
              <a:solidFill>
                <a:schemeClr val="accent1">
                  <a:lumMod val="75000"/>
                </a:schemeClr>
              </a:solidFill>
            </a:endParaRPr>
          </a:p>
          <a:p>
            <a:pPr lvl="2">
              <a:buNone/>
            </a:pPr>
            <a:endParaRPr lang="en-US" dirty="0">
              <a:solidFill>
                <a:schemeClr val="accent1">
                  <a:lumMod val="75000"/>
                </a:schemeClr>
              </a:solidFill>
            </a:endParaRPr>
          </a:p>
        </p:txBody>
      </p:sp>
      <p:sp>
        <p:nvSpPr>
          <p:cNvPr id="2" name="Title 1"/>
          <p:cNvSpPr>
            <a:spLocks noGrp="1"/>
          </p:cNvSpPr>
          <p:nvPr>
            <p:ph type="title"/>
          </p:nvPr>
        </p:nvSpPr>
        <p:spPr/>
        <p:txBody>
          <a:bodyPr/>
          <a:lstStyle/>
          <a:p>
            <a:endParaRPr lang="en-US" dirty="0"/>
          </a:p>
        </p:txBody>
      </p:sp>
      <p:pic>
        <p:nvPicPr>
          <p:cNvPr id="6146" name="Picture 2" descr="http://images.wikia.com/wreckitralph/images/8/86/Turbo_Wreck-it-ralph.jpg"/>
          <p:cNvPicPr>
            <a:picLocks noChangeAspect="1" noChangeArrowheads="1"/>
          </p:cNvPicPr>
          <p:nvPr/>
        </p:nvPicPr>
        <p:blipFill>
          <a:blip r:embed="rId3" cstate="print"/>
          <a:srcRect/>
          <a:stretch>
            <a:fillRect/>
          </a:stretch>
        </p:blipFill>
        <p:spPr bwMode="auto">
          <a:xfrm>
            <a:off x="2209800" y="3200400"/>
            <a:ext cx="4754877" cy="1981200"/>
          </a:xfrm>
          <a:prstGeom prst="rect">
            <a:avLst/>
          </a:prstGeom>
          <a:noFill/>
        </p:spPr>
      </p:pic>
    </p:spTree>
  </p:cSld>
  <p:clrMapOvr>
    <a:masterClrMapping/>
  </p:clrMapOvr>
  <p:transition spd="med">
    <p:dissolve/>
    <p:sndAc>
      <p:stSnd>
        <p:snd r:embed="rId2" name="daffy_ah_ha_ha.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1219200"/>
          </a:xfrm>
        </p:spPr>
        <p:txBody>
          <a:bodyPr/>
          <a:lstStyle/>
          <a:p>
            <a:pPr>
              <a:buNone/>
            </a:pPr>
            <a:r>
              <a:rPr lang="en-US" dirty="0" smtClean="0">
                <a:solidFill>
                  <a:schemeClr val="accent1">
                    <a:lumMod val="75000"/>
                  </a:schemeClr>
                </a:solidFill>
              </a:rPr>
              <a:t>But, Tantalus did something MUCH worse. He invited the Gods to his home to eat.</a:t>
            </a:r>
            <a:endParaRPr lang="en-US" dirty="0">
              <a:solidFill>
                <a:schemeClr val="accent1">
                  <a:lumMod val="75000"/>
                </a:schemeClr>
              </a:solidFill>
            </a:endParaRPr>
          </a:p>
        </p:txBody>
      </p:sp>
      <p:sp>
        <p:nvSpPr>
          <p:cNvPr id="2" name="Title 1"/>
          <p:cNvSpPr>
            <a:spLocks noGrp="1"/>
          </p:cNvSpPr>
          <p:nvPr>
            <p:ph type="title"/>
          </p:nvPr>
        </p:nvSpPr>
        <p:spPr>
          <a:xfrm>
            <a:off x="533400" y="0"/>
            <a:ext cx="8229600" cy="1143000"/>
          </a:xfrm>
        </p:spPr>
        <p:txBody>
          <a:bodyPr/>
          <a:lstStyle/>
          <a:p>
            <a:r>
              <a:rPr lang="en-US" dirty="0" smtClean="0"/>
              <a:t> </a:t>
            </a:r>
            <a:endParaRPr lang="en-US" dirty="0"/>
          </a:p>
        </p:txBody>
      </p:sp>
      <p:pic>
        <p:nvPicPr>
          <p:cNvPr id="7" name="bugs_ask.wav">
            <a:hlinkClick r:id="" action="ppaction://media"/>
          </p:cNvPr>
          <p:cNvPicPr>
            <a:picLocks noRot="1" noChangeAspect="1"/>
          </p:cNvPicPr>
          <p:nvPr>
            <a:wavAudioFile r:embed="rId1" name="bugs_ask.wav"/>
          </p:nvPr>
        </p:nvPicPr>
        <p:blipFill>
          <a:blip r:embed="rId6" cstate="print"/>
          <a:stretch>
            <a:fillRect/>
          </a:stretch>
        </p:blipFill>
        <p:spPr>
          <a:xfrm>
            <a:off x="990600" y="2590800"/>
            <a:ext cx="304800" cy="304800"/>
          </a:xfrm>
          <a:prstGeom prst="rect">
            <a:avLst/>
          </a:prstGeom>
        </p:spPr>
      </p:pic>
      <p:pic>
        <p:nvPicPr>
          <p:cNvPr id="8" name="bugs_thanks.wav">
            <a:hlinkClick r:id="" action="ppaction://media"/>
          </p:cNvPr>
          <p:cNvPicPr>
            <a:picLocks noRot="1" noChangeAspect="1"/>
          </p:cNvPicPr>
          <p:nvPr>
            <a:wavAudioFile r:embed="rId2" name="bugs_thanks.wav"/>
          </p:nvPr>
        </p:nvPicPr>
        <p:blipFill>
          <a:blip r:embed="rId7" cstate="print"/>
          <a:stretch>
            <a:fillRect/>
          </a:stretch>
        </p:blipFill>
        <p:spPr>
          <a:xfrm>
            <a:off x="6705600" y="2438400"/>
            <a:ext cx="304800" cy="304800"/>
          </a:xfrm>
          <a:prstGeom prst="rect">
            <a:avLst/>
          </a:prstGeom>
        </p:spPr>
      </p:pic>
      <p:sp>
        <p:nvSpPr>
          <p:cNvPr id="11" name="Freeform 10"/>
          <p:cNvSpPr/>
          <p:nvPr/>
        </p:nvSpPr>
        <p:spPr>
          <a:xfrm>
            <a:off x="4267200" y="2385391"/>
            <a:ext cx="1032596" cy="4167809"/>
          </a:xfrm>
          <a:custGeom>
            <a:avLst/>
            <a:gdLst>
              <a:gd name="connsiteX0" fmla="*/ 0 w 886822"/>
              <a:gd name="connsiteY0" fmla="*/ 0 h 4624614"/>
              <a:gd name="connsiteX1" fmla="*/ 19878 w 886822"/>
              <a:gd name="connsiteY1" fmla="*/ 59635 h 4624614"/>
              <a:gd name="connsiteX2" fmla="*/ 198783 w 886822"/>
              <a:gd name="connsiteY2" fmla="*/ 437322 h 4624614"/>
              <a:gd name="connsiteX3" fmla="*/ 218661 w 886822"/>
              <a:gd name="connsiteY3" fmla="*/ 556592 h 4624614"/>
              <a:gd name="connsiteX4" fmla="*/ 337930 w 886822"/>
              <a:gd name="connsiteY4" fmla="*/ 755374 h 4624614"/>
              <a:gd name="connsiteX5" fmla="*/ 417443 w 886822"/>
              <a:gd name="connsiteY5" fmla="*/ 874644 h 4624614"/>
              <a:gd name="connsiteX6" fmla="*/ 457200 w 886822"/>
              <a:gd name="connsiteY6" fmla="*/ 934279 h 4624614"/>
              <a:gd name="connsiteX7" fmla="*/ 496956 w 886822"/>
              <a:gd name="connsiteY7" fmla="*/ 1033670 h 4624614"/>
              <a:gd name="connsiteX8" fmla="*/ 516835 w 886822"/>
              <a:gd name="connsiteY8" fmla="*/ 1113183 h 4624614"/>
              <a:gd name="connsiteX9" fmla="*/ 556591 w 886822"/>
              <a:gd name="connsiteY9" fmla="*/ 1192696 h 4624614"/>
              <a:gd name="connsiteX10" fmla="*/ 596348 w 886822"/>
              <a:gd name="connsiteY10" fmla="*/ 1311966 h 4624614"/>
              <a:gd name="connsiteX11" fmla="*/ 576469 w 886822"/>
              <a:gd name="connsiteY11" fmla="*/ 1411357 h 4624614"/>
              <a:gd name="connsiteX12" fmla="*/ 496956 w 886822"/>
              <a:gd name="connsiteY12" fmla="*/ 1550505 h 4624614"/>
              <a:gd name="connsiteX13" fmla="*/ 477078 w 886822"/>
              <a:gd name="connsiteY13" fmla="*/ 1610139 h 4624614"/>
              <a:gd name="connsiteX14" fmla="*/ 337930 w 886822"/>
              <a:gd name="connsiteY14" fmla="*/ 1749287 h 4624614"/>
              <a:gd name="connsiteX15" fmla="*/ 318052 w 886822"/>
              <a:gd name="connsiteY15" fmla="*/ 1808922 h 4624614"/>
              <a:gd name="connsiteX16" fmla="*/ 298174 w 886822"/>
              <a:gd name="connsiteY16" fmla="*/ 1888435 h 4624614"/>
              <a:gd name="connsiteX17" fmla="*/ 258417 w 886822"/>
              <a:gd name="connsiteY17" fmla="*/ 1948070 h 4624614"/>
              <a:gd name="connsiteX18" fmla="*/ 198783 w 886822"/>
              <a:gd name="connsiteY18" fmla="*/ 2126974 h 4624614"/>
              <a:gd name="connsiteX19" fmla="*/ 178904 w 886822"/>
              <a:gd name="connsiteY19" fmla="*/ 2226366 h 4624614"/>
              <a:gd name="connsiteX20" fmla="*/ 139148 w 886822"/>
              <a:gd name="connsiteY20" fmla="*/ 2286000 h 4624614"/>
              <a:gd name="connsiteX21" fmla="*/ 159026 w 886822"/>
              <a:gd name="connsiteY21" fmla="*/ 2345635 h 4624614"/>
              <a:gd name="connsiteX22" fmla="*/ 218661 w 886822"/>
              <a:gd name="connsiteY22" fmla="*/ 2385392 h 4624614"/>
              <a:gd name="connsiteX23" fmla="*/ 337930 w 886822"/>
              <a:gd name="connsiteY23" fmla="*/ 2484783 h 4624614"/>
              <a:gd name="connsiteX24" fmla="*/ 496956 w 886822"/>
              <a:gd name="connsiteY24" fmla="*/ 2663687 h 4624614"/>
              <a:gd name="connsiteX25" fmla="*/ 576469 w 886822"/>
              <a:gd name="connsiteY25" fmla="*/ 2743200 h 4624614"/>
              <a:gd name="connsiteX26" fmla="*/ 695739 w 886822"/>
              <a:gd name="connsiteY26" fmla="*/ 2862470 h 4624614"/>
              <a:gd name="connsiteX27" fmla="*/ 795130 w 886822"/>
              <a:gd name="connsiteY27" fmla="*/ 2981739 h 4624614"/>
              <a:gd name="connsiteX28" fmla="*/ 854765 w 886822"/>
              <a:gd name="connsiteY28" fmla="*/ 3061252 h 4624614"/>
              <a:gd name="connsiteX29" fmla="*/ 874643 w 886822"/>
              <a:gd name="connsiteY29" fmla="*/ 3120887 h 4624614"/>
              <a:gd name="connsiteX30" fmla="*/ 755374 w 886822"/>
              <a:gd name="connsiteY30" fmla="*/ 3200400 h 4624614"/>
              <a:gd name="connsiteX31" fmla="*/ 695739 w 886822"/>
              <a:gd name="connsiteY31" fmla="*/ 3260035 h 4624614"/>
              <a:gd name="connsiteX32" fmla="*/ 655983 w 886822"/>
              <a:gd name="connsiteY32" fmla="*/ 3319670 h 4624614"/>
              <a:gd name="connsiteX33" fmla="*/ 596348 w 886822"/>
              <a:gd name="connsiteY33" fmla="*/ 3359426 h 4624614"/>
              <a:gd name="connsiteX34" fmla="*/ 556591 w 886822"/>
              <a:gd name="connsiteY34" fmla="*/ 3458818 h 4624614"/>
              <a:gd name="connsiteX35" fmla="*/ 496956 w 886822"/>
              <a:gd name="connsiteY35" fmla="*/ 3518452 h 4624614"/>
              <a:gd name="connsiteX36" fmla="*/ 457200 w 886822"/>
              <a:gd name="connsiteY36" fmla="*/ 3578087 h 4624614"/>
              <a:gd name="connsiteX37" fmla="*/ 417443 w 886822"/>
              <a:gd name="connsiteY37" fmla="*/ 3657600 h 4624614"/>
              <a:gd name="connsiteX38" fmla="*/ 357809 w 886822"/>
              <a:gd name="connsiteY38" fmla="*/ 3737113 h 4624614"/>
              <a:gd name="connsiteX39" fmla="*/ 238539 w 886822"/>
              <a:gd name="connsiteY39" fmla="*/ 3896139 h 4624614"/>
              <a:gd name="connsiteX40" fmla="*/ 218661 w 886822"/>
              <a:gd name="connsiteY40" fmla="*/ 3995531 h 4624614"/>
              <a:gd name="connsiteX41" fmla="*/ 178904 w 886822"/>
              <a:gd name="connsiteY41" fmla="*/ 4174435 h 4624614"/>
              <a:gd name="connsiteX42" fmla="*/ 159026 w 886822"/>
              <a:gd name="connsiteY42" fmla="*/ 4293705 h 4624614"/>
              <a:gd name="connsiteX43" fmla="*/ 139148 w 886822"/>
              <a:gd name="connsiteY43" fmla="*/ 4353339 h 4624614"/>
              <a:gd name="connsiteX44" fmla="*/ 119269 w 886822"/>
              <a:gd name="connsiteY44" fmla="*/ 4452731 h 4624614"/>
              <a:gd name="connsiteX45" fmla="*/ 39756 w 886822"/>
              <a:gd name="connsiteY45" fmla="*/ 4611757 h 4624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886822" h="4624614">
                <a:moveTo>
                  <a:pt x="0" y="0"/>
                </a:moveTo>
                <a:cubicBezTo>
                  <a:pt x="6626" y="19878"/>
                  <a:pt x="11207" y="40560"/>
                  <a:pt x="19878" y="59635"/>
                </a:cubicBezTo>
                <a:cubicBezTo>
                  <a:pt x="77523" y="186454"/>
                  <a:pt x="198783" y="437322"/>
                  <a:pt x="198783" y="437322"/>
                </a:cubicBezTo>
                <a:cubicBezTo>
                  <a:pt x="205409" y="477079"/>
                  <a:pt x="205915" y="518355"/>
                  <a:pt x="218661" y="556592"/>
                </a:cubicBezTo>
                <a:cubicBezTo>
                  <a:pt x="252750" y="658860"/>
                  <a:pt x="281711" y="675060"/>
                  <a:pt x="337930" y="755374"/>
                </a:cubicBezTo>
                <a:cubicBezTo>
                  <a:pt x="365331" y="794518"/>
                  <a:pt x="390939" y="834887"/>
                  <a:pt x="417443" y="874644"/>
                </a:cubicBezTo>
                <a:cubicBezTo>
                  <a:pt x="430695" y="894522"/>
                  <a:pt x="448327" y="912097"/>
                  <a:pt x="457200" y="934279"/>
                </a:cubicBezTo>
                <a:cubicBezTo>
                  <a:pt x="470452" y="967409"/>
                  <a:pt x="485672" y="999819"/>
                  <a:pt x="496956" y="1033670"/>
                </a:cubicBezTo>
                <a:cubicBezTo>
                  <a:pt x="505595" y="1059588"/>
                  <a:pt x="507242" y="1087602"/>
                  <a:pt x="516835" y="1113183"/>
                </a:cubicBezTo>
                <a:cubicBezTo>
                  <a:pt x="527240" y="1140929"/>
                  <a:pt x="545586" y="1165183"/>
                  <a:pt x="556591" y="1192696"/>
                </a:cubicBezTo>
                <a:cubicBezTo>
                  <a:pt x="572155" y="1231606"/>
                  <a:pt x="596348" y="1311966"/>
                  <a:pt x="596348" y="1311966"/>
                </a:cubicBezTo>
                <a:cubicBezTo>
                  <a:pt x="589722" y="1345096"/>
                  <a:pt x="587153" y="1379304"/>
                  <a:pt x="576469" y="1411357"/>
                </a:cubicBezTo>
                <a:cubicBezTo>
                  <a:pt x="559654" y="1461801"/>
                  <a:pt x="526040" y="1506879"/>
                  <a:pt x="496956" y="1550505"/>
                </a:cubicBezTo>
                <a:cubicBezTo>
                  <a:pt x="490330" y="1570383"/>
                  <a:pt x="490167" y="1593777"/>
                  <a:pt x="477078" y="1610139"/>
                </a:cubicBezTo>
                <a:cubicBezTo>
                  <a:pt x="436101" y="1661360"/>
                  <a:pt x="337930" y="1749287"/>
                  <a:pt x="337930" y="1749287"/>
                </a:cubicBezTo>
                <a:cubicBezTo>
                  <a:pt x="331304" y="1769165"/>
                  <a:pt x="323808" y="1788775"/>
                  <a:pt x="318052" y="1808922"/>
                </a:cubicBezTo>
                <a:cubicBezTo>
                  <a:pt x="310547" y="1835191"/>
                  <a:pt x="308936" y="1863324"/>
                  <a:pt x="298174" y="1888435"/>
                </a:cubicBezTo>
                <a:cubicBezTo>
                  <a:pt x="288763" y="1910394"/>
                  <a:pt x="271669" y="1928192"/>
                  <a:pt x="258417" y="1948070"/>
                </a:cubicBezTo>
                <a:cubicBezTo>
                  <a:pt x="238539" y="2007705"/>
                  <a:pt x="211111" y="2065334"/>
                  <a:pt x="198783" y="2126974"/>
                </a:cubicBezTo>
                <a:cubicBezTo>
                  <a:pt x="192157" y="2160105"/>
                  <a:pt x="190767" y="2194730"/>
                  <a:pt x="178904" y="2226366"/>
                </a:cubicBezTo>
                <a:cubicBezTo>
                  <a:pt x="170515" y="2248735"/>
                  <a:pt x="152400" y="2266122"/>
                  <a:pt x="139148" y="2286000"/>
                </a:cubicBezTo>
                <a:cubicBezTo>
                  <a:pt x="145774" y="2305878"/>
                  <a:pt x="145936" y="2329273"/>
                  <a:pt x="159026" y="2345635"/>
                </a:cubicBezTo>
                <a:cubicBezTo>
                  <a:pt x="173950" y="2364291"/>
                  <a:pt x="200307" y="2370098"/>
                  <a:pt x="218661" y="2385392"/>
                </a:cubicBezTo>
                <a:cubicBezTo>
                  <a:pt x="371723" y="2512943"/>
                  <a:pt x="189865" y="2386070"/>
                  <a:pt x="337930" y="2484783"/>
                </a:cubicBezTo>
                <a:cubicBezTo>
                  <a:pt x="408875" y="2591199"/>
                  <a:pt x="360794" y="2527525"/>
                  <a:pt x="496956" y="2663687"/>
                </a:cubicBezTo>
                <a:cubicBezTo>
                  <a:pt x="523460" y="2690191"/>
                  <a:pt x="553979" y="2713214"/>
                  <a:pt x="576469" y="2743200"/>
                </a:cubicBezTo>
                <a:cubicBezTo>
                  <a:pt x="650439" y="2841826"/>
                  <a:pt x="608538" y="2804335"/>
                  <a:pt x="695739" y="2862470"/>
                </a:cubicBezTo>
                <a:cubicBezTo>
                  <a:pt x="783609" y="2994274"/>
                  <a:pt x="680338" y="2847815"/>
                  <a:pt x="795130" y="2981739"/>
                </a:cubicBezTo>
                <a:cubicBezTo>
                  <a:pt x="816691" y="3006894"/>
                  <a:pt x="834887" y="3034748"/>
                  <a:pt x="854765" y="3061252"/>
                </a:cubicBezTo>
                <a:cubicBezTo>
                  <a:pt x="861391" y="3081130"/>
                  <a:pt x="886822" y="3103836"/>
                  <a:pt x="874643" y="3120887"/>
                </a:cubicBezTo>
                <a:cubicBezTo>
                  <a:pt x="846871" y="3159768"/>
                  <a:pt x="789160" y="3166614"/>
                  <a:pt x="755374" y="3200400"/>
                </a:cubicBezTo>
                <a:cubicBezTo>
                  <a:pt x="735496" y="3220278"/>
                  <a:pt x="713736" y="3238439"/>
                  <a:pt x="695739" y="3260035"/>
                </a:cubicBezTo>
                <a:cubicBezTo>
                  <a:pt x="680445" y="3278388"/>
                  <a:pt x="672876" y="3302777"/>
                  <a:pt x="655983" y="3319670"/>
                </a:cubicBezTo>
                <a:cubicBezTo>
                  <a:pt x="639090" y="3336563"/>
                  <a:pt x="616226" y="3346174"/>
                  <a:pt x="596348" y="3359426"/>
                </a:cubicBezTo>
                <a:cubicBezTo>
                  <a:pt x="583096" y="3392557"/>
                  <a:pt x="575503" y="3428559"/>
                  <a:pt x="556591" y="3458818"/>
                </a:cubicBezTo>
                <a:cubicBezTo>
                  <a:pt x="541692" y="3482657"/>
                  <a:pt x="514953" y="3496856"/>
                  <a:pt x="496956" y="3518452"/>
                </a:cubicBezTo>
                <a:cubicBezTo>
                  <a:pt x="481662" y="3536805"/>
                  <a:pt x="469053" y="3557344"/>
                  <a:pt x="457200" y="3578087"/>
                </a:cubicBezTo>
                <a:cubicBezTo>
                  <a:pt x="442498" y="3603816"/>
                  <a:pt x="433148" y="3632471"/>
                  <a:pt x="417443" y="3657600"/>
                </a:cubicBezTo>
                <a:cubicBezTo>
                  <a:pt x="399884" y="3685694"/>
                  <a:pt x="376186" y="3709547"/>
                  <a:pt x="357809" y="3737113"/>
                </a:cubicBezTo>
                <a:cubicBezTo>
                  <a:pt x="259014" y="3885307"/>
                  <a:pt x="343464" y="3791216"/>
                  <a:pt x="238539" y="3896139"/>
                </a:cubicBezTo>
                <a:cubicBezTo>
                  <a:pt x="231913" y="3929270"/>
                  <a:pt x="225740" y="3962494"/>
                  <a:pt x="218661" y="3995531"/>
                </a:cubicBezTo>
                <a:cubicBezTo>
                  <a:pt x="205861" y="4055264"/>
                  <a:pt x="190885" y="4114532"/>
                  <a:pt x="178904" y="4174435"/>
                </a:cubicBezTo>
                <a:cubicBezTo>
                  <a:pt x="171000" y="4213957"/>
                  <a:pt x="167769" y="4254360"/>
                  <a:pt x="159026" y="4293705"/>
                </a:cubicBezTo>
                <a:cubicBezTo>
                  <a:pt x="154481" y="4314159"/>
                  <a:pt x="144230" y="4333011"/>
                  <a:pt x="139148" y="4353339"/>
                </a:cubicBezTo>
                <a:cubicBezTo>
                  <a:pt x="130953" y="4386117"/>
                  <a:pt x="126866" y="4419809"/>
                  <a:pt x="119269" y="4452731"/>
                </a:cubicBezTo>
                <a:cubicBezTo>
                  <a:pt x="79604" y="4624614"/>
                  <a:pt x="133351" y="4611757"/>
                  <a:pt x="39756" y="4611757"/>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22" name="AutoShape 2" descr="data:image/jpeg;base64,/9j/4AAQSkZJRgABAQAAAQABAAD/2wCEAAkGBxQTEhUUExQVFBUXGBcYGBgXFxgUFxoYFBYXFhcYFxwYHCggGBwlHBcXITEhJSkrLi4uFx8zODMsNygtLisBCgoKDg0OGhAQGiwlICQsLCwsLCwsLCwsLCwsLCwsLCwsLCwsLCwsLCwsLCwsLCwsLCwsLCwsLCwsLCwsLCwsLP/AABEIAMIBAwMBIgACEQEDEQH/xAAbAAABBQEBAAAAAAAAAAAAAAAEAAIDBQYBB//EAD0QAAEDAgMFBwMCBQQABwAAAAEAAhEDIQQSMQVBUWFxBhMigZGh8DKx0cHhFEJSYvEHIzNyFSRDgoOiwv/EABoBAAIDAQEAAAAAAAAAAAAAAAABAgMEBQb/xAArEQACAgEDAwMEAQUAAAAAAAAAAQIRAxIhMQRBURMiMgVhgZHwI3GxwdH/2gAMAwEAAhEDEQA/AAwFKxv+P1PJNa3f6IynSgZjbyldpsxnWhsXPi4Tb/KY9r+EDl+yh7yDYeZv+y7ned5/RKhjSw759PykKR4H1CWQ7z7ylkHGUxHQw9Oh/CU8/um5R8KagAhlWE9zpChYFG56VDJmhMqEbkqb0S2joQJgzHRJutxpWT7EpPzDIPGSIOmVt8zuUcVoqePbQ1q94Lz4gdNSJ4SFUUMdSpSQH1Kjw8EZh4Q0tDvMZg3gJvEGMltTajC9rTe4kUrCB/6ZJPiaXEkwOWi4nVdVql7Ny6O2y5NTtTaLmPFdxy5fpb/Mb/SeS09TCGu2m6k8ZHQ/MNwiR5yqLYPZ5mKHeVs44fUf/s77K2bssUR3dJ5azWBYLnw6xx+Sb/RpjhbW73KbtTt2ngjRwjHQKj4qvDodBm8nSDl9Vm6eCwuFzPquqYioSMgInUwHPcDAgka8Votq7ApvkvGYnUmST1JWTxtZjKkU6NUOADHt8VRpaNIFyOWnDghdTrn7b/sLLilBao7+Syq7QwZdk/iafeQLMpvLB/8AIbHylOIi0z00PRYzZ2LFPFwafdi5AcC2G2M8vqcVq8K7Mxrm/TFuXIjdvXb6PI267FGRqUb7llg3eISvRNgUP9udxWE2TQDneKTALso+p2UTlHVarYG3DOVwEaAC0dFZ1Cb4J4/hRJ2iwXhLgJIWH2iwtIzCxEiNIK9YxtLM3w3n9Vku02FBa1mmW9uJUME6dMJv2mMpUgd9+ensm1A5tjYe3sia+Fj6Y9fyoKJI/q6LemZWNo9T01+6d343t9yuCrxAtom1arTuhMR3+JH9Pzmumm07svpHpK4cNaQQfX8LpaTdpHMAx580bAONM7oI5eJcNcjf5HRLTW/AfqpKFIAZ3abhvKAIO6cbx7JJVMY4k+KOQ0CSdMCKZRlKYvLR1UbYbYDM75ounDvdrb9Pwk2BI/EtGku6/k/hDVMQTw8hP3T3MY3U5uQ/K4cTH0tAQgIzmO4+f7rndFONVx4pmUlMQi2E+BCkgAXueEQPyo5J0t0QAs9lAVM5i4aaYzlEozFbRNGnmbGZxa0SJiXtBOo3EnUaIZlNc2pi2UxkdSNRoHidJAzHVkzpFiRoTyWHr3/SryTgm3sUwxTYqPe4BtM923M5znOk5yGsbDXS4k+U21VdsSi2riTlnu7ZfDk1ibHS8o3HtdXAqPptoUGghjRN+IBJkydXKPZWCqYiniP4eQ6mzVun90cREhcXJFRi9/sbOnx+9M9I2N2jwgb3TcdSLhYsPgFrWc8NJ0RzsfTPfeInumtc6JIAcJk+QPovKMD2UquwxDni77syy4+EgASDvjQjfxkaTsR2PrUaOLY+oWh1MuyMtDojx8bHQcFgy4sNVGW/g3RUruSNdisdQ7rvalamykWghziG3I0ub+Wq8w7VbZpuIfhawcZjOzM025OuEJ2Z2G6r3njyvY3LTD25xMEOjwmYtAtYrM7Sw76dR0yQCQfCWxB4FasODEp7PchNzina2LjF4l9YNc5+aPqBuQDr1GnVXvZKm9veNM5fCQSDedbnUgjrLt2iyWExQsHC24jUL0DstTc9ngOctuWzBI4jmPddDF7JIwKBpsLs6Yl4abG8/oLK/wBlYbNVD7mAATEFxG9LY+A7xt25TxO8HjzWsweGDGgCOq0zy2TdR2QNtLHBnhCyG06jnmStHjKU1MzvpmTzjcOKr9oYxoa45WhhnK3K3UcLX5k8VHG6ewnHYytUkA7p3xf3VfVzi4Mg8Plk/aWKLih6OKhdGKdGST3O1qua5F9/H91C2nNhdHV6TXjM3TfxBQjmZXbxG/X2U0yLFSLhqD1Go6KYjeYniP1Txg58Qs37eqje7NYCw3fnmi7AWGp5nZnaBR43E5jbQWCfiqmVuQef6DyQYQl3ARSXCkpCLI4kNGpcepj90NUrOef0GilOGDfrN+AuU12IOjRA+b1FfYY0Ybe4wuSB9I/UrgYTc+pXHEcSfYJgNJJT20/miZ3h3QAiKcO0kfN6GBxzQNTK4NE6o3QAz0CTmlIYmCU4012nCIyJMAZq03ZuhSq4gF7Q7LZodpOUQY481niy6L2Ywy6oHZTTbMzA6uPD9ll6mGqN+CzG6dGW/wBVNrsNbuGkOLTD7aAH6GgWaNJm5Vd2K207CvfIhriQT+izuMtiHl0OLnOcbXlzi6eVytXhdkl+GIaczgczo1AN1xs6ThTNuB1M9Iw21h3YfALiJAAk3s0DmbLH7Q/1HdhH1WMw73QAKr75Q8kgtuIAGgM3Vz2Xw58DX2g53HcGMbvO7X2Vftvt47GNqMo4Sk7CtdE1cQygXuY6WuaJ0sDvHNYenwLdz7bLsass6dR3K3/TztEalaqX0A1hOaYPGxk6kTBjiFJ/qbtyn3bqYAzvi4AEidU/s32h7zE/wuKpU6ZqMLWPpOD2zqCHAkOO7r1We7abLqDFgPaYm5/lJFiRwmJhXegvWTXHP6EsrcW38kZClIiV6Z2ExEOEDhosM7DFrr6gx5TY816b2BoNsbbl0UY48nqOyW+GSIS2htBosHBOfXbTZe0grFY+v4jDvP8ACkJK3ZY4/aGYm+mp+wVVtXFA0WSb+LL/ANQbz/7pUGMnu5Jys3/N5KqMbjQ4Na0EBs6mScxk9FswxumiucgWsZTqLdbKNjZtMeSKrNIE2PTQ8Vt+xlYsK4B0gxxBuCOaKqUQ640E21jkhKZtIjz9x85orAPAjSPsSovyNA+LqfyDdr14dAu4UQ0uPkpKlC5nz5j/ADChxhiG8LnrwTXgQJUdJk700rqapiOLq5K6mAYKZNzYcT8uo31QNBPM/hPcHvubD0Hkuik1ut/m4KAwcuJ1kpwoHfDev4Urq/AR838VASSmIJp0mcZ4TYFIscT9gCP0XKNC0n0CmpRfc0bhvPCd5URktOlDZNted+AUJBcYHopKbXPMnQegCkeQLN/ykMa2gFKChatYjRQDEkIpsC1w9AvcGt1KzvbntZTwwdhaAz1P5zuBH9XE/wBugWi2FioNQ/zBji3rFl4sROYuu8k5idZ3+6wdXN3p7F+JKrItm1Cawc+5Mm+8yvUOztTNla1uUmJnQm5c5ztCLW/WV5hiKJZlfEgfqtr2N2sC4NqOkR9IMW0ifwsM13LkeibTwb/4ap3ZBdUZlLiZHhBg9CCRw9ih+yvYeiwNdUp03WaAHeK+XxOcD1NhwRHiYGta9pYQGjMNNT5gE6q4p49tKmJ8UuDQ4ahxtMcFBRV2PW6ox+2ew9GjiKNeg1rG96C5ocQGy1wAAFozZfeVoe0WCDy3OG5g0C7o8VxJPnzlWuKq0yWMe45QMxLLgFpg9PfRVW1NoU6T3tBDobmlxBO8keK0xKdUGps812lQIfkdlsSbHjuHJazsZUyvDW68OKxWOxwfUJG829deivtiEh7H3iRpbTVXR4GuT2HaGGz07awvPNq4o0iQwBz51iw/6zv5wvT6PipiN4/Rec9sm02Pc6Jbcjgp8kE+UUbqrnXqOzuvAmQJ1jnzULABqbnQcJ3lBf8Ai4MBjQJ0tE843DmpW87rpYN1S2RlnzuGuoRe/kpK9SxGv6h2hHsu4KuILXiW+4TMRQAu0yNyu77kCXC6Rru4dfz5J1SmRccfuoadXTrdSPqGbbku4w0vGUP3cP7h89lT1XSSTqdVatIc0jSY00nd+PNVlZiIgyBJJcVhE4V1cK6gCxq4ho0ueJ/T9kG95cuimTr868E6YsLn28lCqGcFONbfcpZvILjhGtykGkmNTw3BMQQyvlG4z1j0TgSbvMDgmSGi93D0CGfULjdKhlm6uD4W6b+ZT2NQeHCtcO0KEthkVal4VS1mwtU+jZUeNwyMcgaAsJiCx0+XqvPtpYN7alTMCAXSYuPESZHJbypTKj7vN9tJtzVPVYVNak+CeKVOjD4fFNyOpvG7wn5ogNnOcwnKYPstTtTYDD9FuQkmen8o8/JB7R7PupNDxdtienFcd5YJ1ZvhhlLdovMD2urF8PDXSzLAOhIiR538loNn9pMMyiGHxVDqXGYM3N9I3dVjKeAbDXjlop6+x7S2TOt5VfrwRZLpJeTVYjttSa4sawQ5oh15DxqBe/JUm0tq1a1PM4GwN41GknjP5UGyezDnOaXNJbOl7zvW+7VUGCh3YhoDYtyEBHrKTqIvQ08s8t2Phy917r2LshsNuSHtlrhw04EcCsx2N2CDUaI0XrlNraNPgAFsSoolsiYtytgCbQB9l5B2ueHucZgSfLkFq9pdoHZnEOytiFisZRD3Z3Sd4nTqrIQcnSIfFWyqw+Ga0TeTx1RNJOrthMpldWEVFUjJJ27DWUTFrypCNW8B7hQ0a0ftZFAZmki4Go3x+EMQylRGSfg/O5ca4Ru0+faEQQDTA0j946Iam25HJIZ2liCDy+WU+KaHNDxcGx4jr83odrQRwP8AlEbPd9TTo4e7f2n2Q/IFa8JiIxLIcQoCpoicSXF1MAkuJ1sPmgTZ3C33805rS4qYhrNbnhu81AZG2jaSco4/o1NfXgQ2w9z1TK1YuMn9goSnQjpK6wJoCePdMA6geCscMVV4dH0XwqpIki5oskJlTAgyTp8sFHhKhJG4cVxmOzvMfSDAXJ67q306qPLNfT4fU3fCCcHsilvbPW/7K4oYBsQIA4AIBtWAjaGJsuN6sskrnJs1vHp4G4zs4x4mBKyG3OztRrSGjMOB1Wzr7VyBVOM2219hqpZPTq1yTxPImeWVKTqLsjmuA3SFe7DeJynQrS18MKrYqtkbjvHRC0uyxkGnUsNSR9I4lUOWpcGp5E1uaTBUh3bWsEncFJWp4NpjEua98XBJIHKyi2dSqD/ja6DbMbWG/lOqqtvbKwtIAurEVCbkODr82cPNSeRxpozKKk6bLbYO2MK2o7KC03ALpIjcQR+q1LsU17SLEEHQhwK807JEmsW/7L2xdpcWPJ1D6Ugh3AtMdeNrtrE1KTsp/wDLg/RUeR3TjubnbZp5Oid0q+HWZUt9yOXp466JMfslgcfCZ3TPqEDVwYiD5J2zNp1aomoZayWhwcHNcZElpGoEET+EbVghdvpcjnjUmqsxZ1plpszmPwoAVLTiVodqZiCs/THiuulB7GN8hIoG0CZU1HDPBDhaN+n3T6VGRIJRrhI8Wl5O+IsZ/dDkOiGsBq2/Ec/n2UTWzB4/PnVMp4loIF4vJ5GNPMA+SLwbQC9j7iJH5CXAAr6d9U2mMomb2U/dkGN+7mNxC6KOp4R7n9kWANtA+LyE+gQZRm0z4yg1OPBFjSkuwkpAGVMQBZqFcU2UkkgEkknN4pgLRcbquErrUAHYdHAILDqzwzJVMmTRHisSWU44qHZNWYKf2mZFIEbjdVGy8ZeOa8v9Tt5mztdHFeka2rXSpYj50VczEZzDRKtKOBLfERMblzFqbLpJJbmc2ptMwSudlqRrOzGzR7raO2bh3MOZjA2Lk213Txmyz+zNjUu8NME9zTIeXdSctNt7gRrGs3stKxUtyLzKqSNdRwgeMos0an8c1DtLGUsOwBoB5a34niUHtDtDRbY6CwDblUGI29nMsY1reLrn3sETnZVDG27fAfidpYisRkJYy1yA2POVV4nYfiLs7KjydCb31/KFq16tXQl3rHkgMTs6t4c7qtEPtJLg31VK37mqEa4pFnhNm0Hgv7x1Az4Xk/7cjUOcbNM8YmQiXYjGUWlngxNEiNz2kdLofC7OxGE8VB7arN4lrwRwG4oL+KYKjqjWOw1QyT3f/G4x/PTd4Z5iCnS/n8sT933QSzb7Q5jO6c3M4MyiIaYkQD/LY9FohRMLK4Ls5jqtWliKpoilBcHAkkh7bHKBrG4kLcAbo0XoOillUanx2OX1Ucer289zOYtxmCqKuwB0rd43ZuYSNVkNp7Ocw3Fl1cU0zDKNDcPjw0RB8vZR4jFl/IcBMIULsK7SiNiJRuCr6BxiNDw5dEGGzokAm1YjRCoHDxyedpT+7zDLkIEzMg6bjCq8LiDGtxB8hr7KwoYiMw/uPvBVDjRNFLjHy9x5odSVNVGVeiA0rq4UkwOpJJIAQC64+iWnn9lxACTmapqcEAGYcq0wzlVUVYYdUzJoNx9LvKRZxhZSrst9J2U79DxWvpOtf5ZSNo94Rawvdea+pus1Lx/06vRzcYfkbsXC5GjjF1dNYXQAD9kO0NaLGTxBsh6uKdGUOceplc9R8lsm5PYtG0KWSo2s8ZC05uAEbzx6LKbTxVFjcQ2gTBe22oDWUaTWgGTIOYum13uROOxlPuzSMOzfULHQz0mQCsjtWk5rhUY2Gloa4CXRkaG53TxnjYNAgBquu1pQoQqVshwteX34fcq6pmibuBceAMDoqnD7Mc5veAgBtneICRrIneL6aq32TgsKWNdUrupFwJDXsOYjMRMNmBIOsTCi4dzVJq6LihjgGxTAYTa2vqd6HfsjEVXZ2ufkbBioe8BIN9IEclpdkjCsgUYqExp973WuY0AQLBXYek1+5syTz6Hsv2eX4ypWb/y0wf7mSDHXUdLhVh2b3ji4VgWZTaWtqOIH0wTBItJF4NhJW+7QCSSYv/i6pMBhxPd6sBmP7iSTrvgG9tR1WrD0KjPU90SWdOO2xoadBgLWtsGtyOaLWgNa6OWQAHhKr8PiJiRrHuiRUzVQ9mpGVw3y0kgGN7SXDzKZi6eV5bwt7LoQ8GDIKrUtZUm0qLni+is6j1UbQxJiAFogvBRIz1XDtabn55AppDfgP3UmIrGeHsomVncStispGuATHgHRSuqk6x55Uxx/tHl+xTQE2z6UkyQBB3jofuisTXAsyOuklVoI+GPuuuHP1sk1bCx7qc9esj9lA4RquyR8/VTtqB2tutx5bwnwIEK6p30L6/qup2OgddCQXCmISSSSAEutXF1qADKCsKTlXUCjabVVIkgyq85QBvICMD7BrTA38SgKphhPDTrogaGN1kry31J/13+P8HY6SN4ti7dWAsLlMxTMrM7nRrYKqp4sk2NuKbicVmIB0CwajRoY6g1obncIA0nUqoZXdXr5Gfzy0i0ZSRMg9B6KDa+0CTlGmiv+w+zu7e6s/dIHkrYp8l2hKLbLbb+Ao4HCy9z6rtQxzrOcRYGLuBJuCSLLBbIwb6z81QyXGT+ANw5blcdt9q/xGIawXa2/noPafVHbAw9wIXShTMdNI2HZHZYpwVqMZXDbG071HsygGsBtogts1ZIha4pcIwyblLcq9uki0TIgRcHNogKVcsbndcNEcTE+I2FxYeV1YbXE5DJBLTPABtp66hVLqgDt2SNN0iAABwiVO9i1bRL/AGDhv9xzjuJdwgvvHPefNB4qrme53FxI6Tb2Vjg3ZMM5+9wJ8zYfOSzr60aKeJXbM2RkmIrQVT7RxcTELm1cYQFQh8m62Y4dyhyCDULuAXM44j3/AFKmo4ZpGpB6WTKmBINpPp+hKttESJ0fI/SP1UL2QnEAc1KTyUhEIE/ulBC655BUjnSL/PlkARiOn29Eizp90xwhdYUwEepSXXNSQBGkkkmAkkkkAJdauLrUAF0FY0EBh1Z4dqpkTQsdTmmYsRdZJ1QzErcijIPQrMbbwbKUkHxG/Ref+pxSmpef9HW+nT2cWNo1GsbO9BYvGkmBw16qsbjMx5cVJTfmdA0XOWOnbOlSQZsjAmq+dw1Wo2pjm06ZA4WA4n57qlG2KOGZBd4uAufQKow2OdiKuY2bNhr6rTDH3Znlkt0WuxtnF7y43c4yfNeh9nNiy7xaAfAgOzmybB0LZ7MfEsW7HjpWYs2bsgqrVDBFhwVHi8QwGScx3AW9SiNuh0TBIG9ZdlUzOpOg4q5IqhFchuIxEkz9R9A3gOSosIw18Q2mz6Bby3n0Uu0sTYtB/wC7v/yFb9lcKKVE1nCC8T0buSbHJlj2gxDW02028fQMAt7j0WcraK7xuFLwOI+5uf0QWHwRJIcFpxNKJlnuzP4ui5w0lAuwTmkSIW3bgoKg2hhwWq6ObsQcDKtCmpgNDnnXQdXTz4A3T30zuHoJPvYIbFPAp5ZE5pN5OkCT6q7kiV9QyZ4pzNPm66jKkp6fN6sIDao0+fLJDTy/VKqdPP57JN0+fNyAG7uiYnBNUgJr7l1Na6ySiBEkkkpAJJJJACXQuJBAB2GVrQVRhyrKi9UzJot8KVS9oOztSs6aTmX1DyR6QCrCjURtF91iz4I5Pl2L8WaWN3E862r2Zfh2Fz3NmJhskepj7LH1sY/QEjpZetdtJcyIJtrr5LyipQ8RHNcvRoySi/wdFZJTgnZDh6UmStp2YwhLhZUOz8DJGYgD1PoF7R2E2HSNPMQSR5TKtWOTdsg8kYIu+ztEho4K3NJrXF+lrk/LJzi1g0gclQ7SxBfrpuG7lPFXpWZOWFYratNzXBpkweXK06rG7Sr90Dve6wA3A7h+UXVIaba8typtq4nIdM1U2aNYJt6pt0ixJR4JMHhDWc2mbNHiqncALx1WvwVcVZqARQpfSP63N08haOfRY7AtyMNN9SxdmrOFy4/0M4gaT5rQYTapew5GNpUqdmgn63n6QTw3nf6qBWzQNZa+up6m5TCwLuCxAqU2PGjmg+oT3BWIQO8IDaIhqs3NVXtWoA26shyRkZDaD3G0lVndcVY4yr8+XQJHl7fuujHgzMaB84rpbv0HumF43JueeqkIa4p53Dl91xjZPTcuOPqUwGri6VxMBy4pQANUkgIUk4Uz85mB9k7+Hda2ulxv80tS8jpkaS7VaW6iE0G8b9Y0101RqXkKZ1IJ/cuvbTXSR5Lndm9tJnTcAfsQjVHyFMnolH0XKrp1QDG/XQ/NysMO/dvH5j7qEmvI0mWdFG01X0Kg4/Jj7o+m4Qs7aZNAm2sG57Q5skt1jWN559Fi8RgnEn+ZxAIEGYOpP9PC69Hw7WPDmvgtgfefSyq6+zhTzF2X+1rZygAkgmdXX13WVEsmlmmE/bRlNl7KLajc93u0brA4u58l7D2Zw+SnzWM7I4QOearxYn2FgF6BQJBE25clU3YSfY5jcQRbLPXRZnH45zybwOP44Baba7wGXMfdYfaVIPmXQOASQ4JAWP2q1oLaXifvO4KswtEyXH6t7jr5cFZYPZocYaIaLucdw/KbVYHaeGmN538yosbBaMF0QXchaep3BDbV2m3OGNdme1pIDbU6YFnOH9TrwOqdjK5Iy0/CzeTaeZ3wqKtiBTBNI+JrmuLyBJLSHNAGkSNOHUpwg5OkRSb2R7LsgFtCi0jKRTpgjgQwAjyRDnKq2Bj3VcNRqP8AqexpduuRr56+aMdUVjjToiPdUVD2hr+Agaq0qOVbtCkCJKsx7MrlwYupWKHJVjj6IB1hBhreZXQT2KGQgJ4p8U8OmzQm1Gu3j7b9PnIo1LyFHS8aJjjx9V11Fw1EJrzlid949vJPVHyFM44JNF0g63EC59ve49UQylAniLdNJ/dGpeQpkTjdJJw5JJhZEkEkkAJJJJMBJBdSQBIwoqmUklFgG0XniVOXniUklS+SRLhXmDc6nfyUGKqEsMknw8eSSSyTS1Mv8FnsBxFMQYWmbWdDfEfUpJJNBLkrttVnf1H1KzeOqGBc+qSSElRNcBGKeRhGwSJcJvr14qo2i4wwTbhuSSQ0iLKrazjAE8fYKprtGTRJJauk4ZOD2Z6u15AABIAAAAO4Jr6ruJ9SkkqaKRneu4n1Q2NqGNT6pJKSRFmaxxugnlJJbI8FTOLgXUlIRxJdSSAfS+oKWfEPm8pJIfIyGqblcSSTGf/Z"/>
          <p:cNvSpPr>
            <a:spLocks noChangeAspect="1" noChangeArrowheads="1"/>
          </p:cNvSpPr>
          <p:nvPr/>
        </p:nvSpPr>
        <p:spPr bwMode="auto">
          <a:xfrm>
            <a:off x="0" y="-1619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124" name="AutoShape 4" descr="data:image/jpeg;base64,/9j/4AAQSkZJRgABAQAAAQABAAD/2wCEAAkGBxQTEhUUExQVFBUXGBcYGBgXFxgUFxoYFBYXFhcYFxwYHCggGBwlHBcXITEhJSkrLi4uFx8zODMsNygtLisBCgoKDg0OGhAQGiwlICQsLCwsLCwsLCwsLCwsLCwsLCwsLCwsLCwsLCwsLCwsLCwsLCwsLCwsLCwsLCwsLCwsLP/AABEIAMIBAwMBIgACEQEDEQH/xAAbAAABBQEBAAAAAAAAAAAAAAAEAAIDBQYBB//EAD0QAAEDAgMFBwMCBQQABwAAAAEAAhEDIQQSMQVBUWFxBhMigZGh8DKx0cHhFEJSYvEHIzNyFSRDgoOiwv/EABoBAAIDAQEAAAAAAAAAAAAAAAABAgMEBQb/xAArEQACAgEDAwMEAQUAAAAAAAAAAQIRAxIhMQRBURMiMgVhgZHwI3GxwdH/2gAMAwEAAhEDEQA/AAwFKxv+P1PJNa3f6IynSgZjbyldpsxnWhsXPi4Tb/KY9r+EDl+yh7yDYeZv+y7ned5/RKhjSw759PykKR4H1CWQ7z7ylkHGUxHQw9Oh/CU8/um5R8KagAhlWE9zpChYFG56VDJmhMqEbkqb0S2joQJgzHRJutxpWT7EpPzDIPGSIOmVt8zuUcVoqePbQ1q94Lz4gdNSJ4SFUUMdSpSQH1Kjw8EZh4Q0tDvMZg3gJvEGMltTajC9rTe4kUrCB/6ZJPiaXEkwOWi4nVdVql7Ny6O2y5NTtTaLmPFdxy5fpb/Mb/SeS09TCGu2m6k8ZHQ/MNwiR5yqLYPZ5mKHeVs44fUf/s77K2bssUR3dJ5azWBYLnw6xx+Sb/RpjhbW73KbtTt2ngjRwjHQKj4qvDodBm8nSDl9Vm6eCwuFzPquqYioSMgInUwHPcDAgka8Votq7ApvkvGYnUmST1JWTxtZjKkU6NUOADHt8VRpaNIFyOWnDghdTrn7b/sLLilBao7+Syq7QwZdk/iafeQLMpvLB/8AIbHylOIi0z00PRYzZ2LFPFwafdi5AcC2G2M8vqcVq8K7Mxrm/TFuXIjdvXb6PI267FGRqUb7llg3eISvRNgUP9udxWE2TQDneKTALso+p2UTlHVarYG3DOVwEaAC0dFZ1Cb4J4/hRJ2iwXhLgJIWH2iwtIzCxEiNIK9YxtLM3w3n9Vku02FBa1mmW9uJUME6dMJv2mMpUgd9+ensm1A5tjYe3sia+Fj6Y9fyoKJI/q6LemZWNo9T01+6d343t9yuCrxAtom1arTuhMR3+JH9Pzmumm07svpHpK4cNaQQfX8LpaTdpHMAx580bAONM7oI5eJcNcjf5HRLTW/AfqpKFIAZ3abhvKAIO6cbx7JJVMY4k+KOQ0CSdMCKZRlKYvLR1UbYbYDM75ounDvdrb9Pwk2BI/EtGku6/k/hDVMQTw8hP3T3MY3U5uQ/K4cTH0tAQgIzmO4+f7rndFONVx4pmUlMQi2E+BCkgAXueEQPyo5J0t0QAs9lAVM5i4aaYzlEozFbRNGnmbGZxa0SJiXtBOo3EnUaIZlNc2pi2UxkdSNRoHidJAzHVkzpFiRoTyWHr3/SryTgm3sUwxTYqPe4BtM923M5znOk5yGsbDXS4k+U21VdsSi2riTlnu7ZfDk1ibHS8o3HtdXAqPptoUGghjRN+IBJkydXKPZWCqYiniP4eQ6mzVun90cREhcXJFRi9/sbOnx+9M9I2N2jwgb3TcdSLhYsPgFrWc8NJ0RzsfTPfeInumtc6JIAcJk+QPovKMD2UquwxDni77syy4+EgASDvjQjfxkaTsR2PrUaOLY+oWh1MuyMtDojx8bHQcFgy4sNVGW/g3RUruSNdisdQ7rvalamykWghziG3I0ub+Wq8w7VbZpuIfhawcZjOzM025OuEJ2Z2G6r3njyvY3LTD25xMEOjwmYtAtYrM7Sw76dR0yQCQfCWxB4FasODEp7PchNzina2LjF4l9YNc5+aPqBuQDr1GnVXvZKm9veNM5fCQSDedbnUgjrLt2iyWExQsHC24jUL0DstTc9ngOctuWzBI4jmPddDF7JIwKBpsLs6Yl4abG8/oLK/wBlYbNVD7mAATEFxG9LY+A7xt25TxO8HjzWsweGDGgCOq0zy2TdR2QNtLHBnhCyG06jnmStHjKU1MzvpmTzjcOKr9oYxoa45WhhnK3K3UcLX5k8VHG6ewnHYytUkA7p3xf3VfVzi4Mg8Plk/aWKLih6OKhdGKdGST3O1qua5F9/H91C2nNhdHV6TXjM3TfxBQjmZXbxG/X2U0yLFSLhqD1Go6KYjeYniP1Txg58Qs37eqje7NYCw3fnmi7AWGp5nZnaBR43E5jbQWCfiqmVuQef6DyQYQl3ARSXCkpCLI4kNGpcepj90NUrOef0GilOGDfrN+AuU12IOjRA+b1FfYY0Ybe4wuSB9I/UrgYTc+pXHEcSfYJgNJJT20/miZ3h3QAiKcO0kfN6GBxzQNTK4NE6o3QAz0CTmlIYmCU4012nCIyJMAZq03ZuhSq4gF7Q7LZodpOUQY481niy6L2Ywy6oHZTTbMzA6uPD9ll6mGqN+CzG6dGW/wBVNrsNbuGkOLTD7aAH6GgWaNJm5Vd2K207CvfIhriQT+izuMtiHl0OLnOcbXlzi6eVytXhdkl+GIaczgczo1AN1xs6ThTNuB1M9Iw21h3YfALiJAAk3s0DmbLH7Q/1HdhH1WMw73QAKr75Q8kgtuIAGgM3Vz2Xw58DX2g53HcGMbvO7X2Vftvt47GNqMo4Sk7CtdE1cQygXuY6WuaJ0sDvHNYenwLdz7bLsass6dR3K3/TztEalaqX0A1hOaYPGxk6kTBjiFJ/qbtyn3bqYAzvi4AEidU/s32h7zE/wuKpU6ZqMLWPpOD2zqCHAkOO7r1We7abLqDFgPaYm5/lJFiRwmJhXegvWTXHP6EsrcW38kZClIiV6Z2ExEOEDhosM7DFrr6gx5TY816b2BoNsbbl0UY48nqOyW+GSIS2htBosHBOfXbTZe0grFY+v4jDvP8ACkJK3ZY4/aGYm+mp+wVVtXFA0WSb+LL/ANQbz/7pUGMnu5Jys3/N5KqMbjQ4Na0EBs6mScxk9FswxumiucgWsZTqLdbKNjZtMeSKrNIE2PTQ8Vt+xlYsK4B0gxxBuCOaKqUQ640E21jkhKZtIjz9x85orAPAjSPsSovyNA+LqfyDdr14dAu4UQ0uPkpKlC5nz5j/ADChxhiG8LnrwTXgQJUdJk700rqapiOLq5K6mAYKZNzYcT8uo31QNBPM/hPcHvubD0Hkuik1ut/m4KAwcuJ1kpwoHfDev4Urq/AR838VASSmIJp0mcZ4TYFIscT9gCP0XKNC0n0CmpRfc0bhvPCd5URktOlDZNted+AUJBcYHopKbXPMnQegCkeQLN/ykMa2gFKChatYjRQDEkIpsC1w9AvcGt1KzvbntZTwwdhaAz1P5zuBH9XE/wBugWi2FioNQ/zBji3rFl4sROYuu8k5idZ3+6wdXN3p7F+JKrItm1Cawc+5Mm+8yvUOztTNla1uUmJnQm5c5ztCLW/WV5hiKJZlfEgfqtr2N2sC4NqOkR9IMW0ifwsM13LkeibTwb/4ap3ZBdUZlLiZHhBg9CCRw9ih+yvYeiwNdUp03WaAHeK+XxOcD1NhwRHiYGta9pYQGjMNNT5gE6q4p49tKmJ8UuDQ4ahxtMcFBRV2PW6ox+2ew9GjiKNeg1rG96C5ocQGy1wAAFozZfeVoe0WCDy3OG5g0C7o8VxJPnzlWuKq0yWMe45QMxLLgFpg9PfRVW1NoU6T3tBDobmlxBO8keK0xKdUGps812lQIfkdlsSbHjuHJazsZUyvDW68OKxWOxwfUJG829deivtiEh7H3iRpbTVXR4GuT2HaGGz07awvPNq4o0iQwBz51iw/6zv5wvT6PipiN4/Rec9sm02Pc6Jbcjgp8kE+UUbqrnXqOzuvAmQJ1jnzULABqbnQcJ3lBf8Ai4MBjQJ0tE843DmpW87rpYN1S2RlnzuGuoRe/kpK9SxGv6h2hHsu4KuILXiW+4TMRQAu0yNyu77kCXC6Rru4dfz5J1SmRccfuoadXTrdSPqGbbku4w0vGUP3cP7h89lT1XSSTqdVatIc0jSY00nd+PNVlZiIgyBJJcVhE4V1cK6gCxq4ho0ueJ/T9kG95cuimTr868E6YsLn28lCqGcFONbfcpZvILjhGtykGkmNTw3BMQQyvlG4z1j0TgSbvMDgmSGi93D0CGfULjdKhlm6uD4W6b+ZT2NQeHCtcO0KEthkVal4VS1mwtU+jZUeNwyMcgaAsJiCx0+XqvPtpYN7alTMCAXSYuPESZHJbypTKj7vN9tJtzVPVYVNak+CeKVOjD4fFNyOpvG7wn5ogNnOcwnKYPstTtTYDD9FuQkmen8o8/JB7R7PupNDxdtienFcd5YJ1ZvhhlLdovMD2urF8PDXSzLAOhIiR538loNn9pMMyiGHxVDqXGYM3N9I3dVjKeAbDXjlop6+x7S2TOt5VfrwRZLpJeTVYjttSa4sawQ5oh15DxqBe/JUm0tq1a1PM4GwN41GknjP5UGyezDnOaXNJbOl7zvW+7VUGCh3YhoDYtyEBHrKTqIvQ08s8t2Phy917r2LshsNuSHtlrhw04EcCsx2N2CDUaI0XrlNraNPgAFsSoolsiYtytgCbQB9l5B2ueHucZgSfLkFq9pdoHZnEOytiFisZRD3Z3Sd4nTqrIQcnSIfFWyqw+Ga0TeTx1RNJOrthMpldWEVFUjJJ27DWUTFrypCNW8B7hQ0a0ftZFAZmki4Go3x+EMQylRGSfg/O5ca4Ru0+faEQQDTA0j946Iam25HJIZ2liCDy+WU+KaHNDxcGx4jr83odrQRwP8AlEbPd9TTo4e7f2n2Q/IFa8JiIxLIcQoCpoicSXF1MAkuJ1sPmgTZ3C33805rS4qYhrNbnhu81AZG2jaSco4/o1NfXgQ2w9z1TK1YuMn9goSnQjpK6wJoCePdMA6geCscMVV4dH0XwqpIki5oskJlTAgyTp8sFHhKhJG4cVxmOzvMfSDAXJ67q306qPLNfT4fU3fCCcHsilvbPW/7K4oYBsQIA4AIBtWAjaGJsuN6sskrnJs1vHp4G4zs4x4mBKyG3OztRrSGjMOB1Wzr7VyBVOM2219hqpZPTq1yTxPImeWVKTqLsjmuA3SFe7DeJynQrS18MKrYqtkbjvHRC0uyxkGnUsNSR9I4lUOWpcGp5E1uaTBUh3bWsEncFJWp4NpjEua98XBJIHKyi2dSqD/ja6DbMbWG/lOqqtvbKwtIAurEVCbkODr82cPNSeRxpozKKk6bLbYO2MK2o7KC03ALpIjcQR+q1LsU17SLEEHQhwK807JEmsW/7L2xdpcWPJ1D6Ugh3AtMdeNrtrE1KTsp/wDLg/RUeR3TjubnbZp5Oid0q+HWZUt9yOXp466JMfslgcfCZ3TPqEDVwYiD5J2zNp1aomoZayWhwcHNcZElpGoEET+EbVghdvpcjnjUmqsxZ1plpszmPwoAVLTiVodqZiCs/THiuulB7GN8hIoG0CZU1HDPBDhaN+n3T6VGRIJRrhI8Wl5O+IsZ/dDkOiGsBq2/Ec/n2UTWzB4/PnVMp4loIF4vJ5GNPMA+SLwbQC9j7iJH5CXAAr6d9U2mMomb2U/dkGN+7mNxC6KOp4R7n9kWANtA+LyE+gQZRm0z4yg1OPBFjSkuwkpAGVMQBZqFcU2UkkgEkknN4pgLRcbquErrUAHYdHAILDqzwzJVMmTRHisSWU44qHZNWYKf2mZFIEbjdVGy8ZeOa8v9Tt5mztdHFeka2rXSpYj50VczEZzDRKtKOBLfERMblzFqbLpJJbmc2ptMwSudlqRrOzGzR7raO2bh3MOZjA2Lk213Txmyz+zNjUu8NME9zTIeXdSctNt7gRrGs3stKxUtyLzKqSNdRwgeMos0an8c1DtLGUsOwBoB5a34niUHtDtDRbY6CwDblUGI29nMsY1reLrn3sETnZVDG27fAfidpYisRkJYy1yA2POVV4nYfiLs7KjydCb31/KFq16tXQl3rHkgMTs6t4c7qtEPtJLg31VK37mqEa4pFnhNm0Hgv7x1Az4Xk/7cjUOcbNM8YmQiXYjGUWlngxNEiNz2kdLofC7OxGE8VB7arN4lrwRwG4oL+KYKjqjWOw1QyT3f/G4x/PTd4Z5iCnS/n8sT933QSzb7Q5jO6c3M4MyiIaYkQD/LY9FohRMLK4Ls5jqtWliKpoilBcHAkkh7bHKBrG4kLcAbo0XoOillUanx2OX1Ucer289zOYtxmCqKuwB0rd43ZuYSNVkNp7Ocw3Fl1cU0zDKNDcPjw0RB8vZR4jFl/IcBMIULsK7SiNiJRuCr6BxiNDw5dEGGzokAm1YjRCoHDxyedpT+7zDLkIEzMg6bjCq8LiDGtxB8hr7KwoYiMw/uPvBVDjRNFLjHy9x5odSVNVGVeiA0rq4UkwOpJJIAQC64+iWnn9lxACTmapqcEAGYcq0wzlVUVYYdUzJoNx9LvKRZxhZSrst9J2U79DxWvpOtf5ZSNo94Rawvdea+pus1Lx/06vRzcYfkbsXC5GjjF1dNYXQAD9kO0NaLGTxBsh6uKdGUOceplc9R8lsm5PYtG0KWSo2s8ZC05uAEbzx6LKbTxVFjcQ2gTBe22oDWUaTWgGTIOYum13uROOxlPuzSMOzfULHQz0mQCsjtWk5rhUY2Gloa4CXRkaG53TxnjYNAgBquu1pQoQqVshwteX34fcq6pmibuBceAMDoqnD7Mc5veAgBtneICRrIneL6aq32TgsKWNdUrupFwJDXsOYjMRMNmBIOsTCi4dzVJq6LihjgGxTAYTa2vqd6HfsjEVXZ2ufkbBioe8BIN9IEclpdkjCsgUYqExp973WuY0AQLBXYek1+5syTz6Hsv2eX4ypWb/y0wf7mSDHXUdLhVh2b3ji4VgWZTaWtqOIH0wTBItJF4NhJW+7QCSSYv/i6pMBhxPd6sBmP7iSTrvgG9tR1WrD0KjPU90SWdOO2xoadBgLWtsGtyOaLWgNa6OWQAHhKr8PiJiRrHuiRUzVQ9mpGVw3y0kgGN7SXDzKZi6eV5bwt7LoQ8GDIKrUtZUm0qLni+is6j1UbQxJiAFogvBRIz1XDtabn55AppDfgP3UmIrGeHsomVncStispGuATHgHRSuqk6x55Uxx/tHl+xTQE2z6UkyQBB3jofuisTXAsyOuklVoI+GPuuuHP1sk1bCx7qc9esj9lA4RquyR8/VTtqB2tutx5bwnwIEK6p30L6/qup2OgddCQXCmISSSSAEutXF1qADKCsKTlXUCjabVVIkgyq85QBvICMD7BrTA38SgKphhPDTrogaGN1kry31J/13+P8HY6SN4ti7dWAsLlMxTMrM7nRrYKqp4sk2NuKbicVmIB0CwajRoY6g1obncIA0nUqoZXdXr5Gfzy0i0ZSRMg9B6KDa+0CTlGmiv+w+zu7e6s/dIHkrYp8l2hKLbLbb+Ao4HCy9z6rtQxzrOcRYGLuBJuCSLLBbIwb6z81QyXGT+ANw5blcdt9q/xGIawXa2/noPafVHbAw9wIXShTMdNI2HZHZYpwVqMZXDbG071HsygGsBtogts1ZIha4pcIwyblLcq9uki0TIgRcHNogKVcsbndcNEcTE+I2FxYeV1YbXE5DJBLTPABtp66hVLqgDt2SNN0iAABwiVO9i1bRL/AGDhv9xzjuJdwgvvHPefNB4qrme53FxI6Tb2Vjg3ZMM5+9wJ8zYfOSzr60aKeJXbM2RkmIrQVT7RxcTELm1cYQFQh8m62Y4dyhyCDULuAXM44j3/AFKmo4ZpGpB6WTKmBINpPp+hKttESJ0fI/SP1UL2QnEAc1KTyUhEIE/ulBC655BUjnSL/PlkARiOn29Eizp90xwhdYUwEepSXXNSQBGkkkmAkkkkAJdauLrUAF0FY0EBh1Z4dqpkTQsdTmmYsRdZJ1QzErcijIPQrMbbwbKUkHxG/Ref+pxSmpef9HW+nT2cWNo1GsbO9BYvGkmBw16qsbjMx5cVJTfmdA0XOWOnbOlSQZsjAmq+dw1Wo2pjm06ZA4WA4n57qlG2KOGZBd4uAufQKow2OdiKuY2bNhr6rTDH3Znlkt0WuxtnF7y43c4yfNeh9nNiy7xaAfAgOzmybB0LZ7MfEsW7HjpWYs2bsgqrVDBFhwVHi8QwGScx3AW9SiNuh0TBIG9ZdlUzOpOg4q5IqhFchuIxEkz9R9A3gOSosIw18Q2mz6Bby3n0Uu0sTYtB/wC7v/yFb9lcKKVE1nCC8T0buSbHJlj2gxDW02028fQMAt7j0WcraK7xuFLwOI+5uf0QWHwRJIcFpxNKJlnuzP4ui5w0lAuwTmkSIW3bgoKg2hhwWq6ObsQcDKtCmpgNDnnXQdXTz4A3T30zuHoJPvYIbFPAp5ZE5pN5OkCT6q7kiV9QyZ4pzNPm66jKkp6fN6sIDao0+fLJDTy/VKqdPP57JN0+fNyAG7uiYnBNUgJr7l1Na6ySiBEkkkpAJJJJACXQuJBAB2GVrQVRhyrKi9UzJot8KVS9oOztSs6aTmX1DyR6QCrCjURtF91iz4I5Pl2L8WaWN3E862r2Zfh2Fz3NmJhskepj7LH1sY/QEjpZetdtJcyIJtrr5LyipQ8RHNcvRoySi/wdFZJTgnZDh6UmStp2YwhLhZUOz8DJGYgD1PoF7R2E2HSNPMQSR5TKtWOTdsg8kYIu+ztEho4K3NJrXF+lrk/LJzi1g0gclQ7SxBfrpuG7lPFXpWZOWFYratNzXBpkweXK06rG7Sr90Dve6wA3A7h+UXVIaba8typtq4nIdM1U2aNYJt6pt0ixJR4JMHhDWc2mbNHiqncALx1WvwVcVZqARQpfSP63N08haOfRY7AtyMNN9SxdmrOFy4/0M4gaT5rQYTapew5GNpUqdmgn63n6QTw3nf6qBWzQNZa+up6m5TCwLuCxAqU2PGjmg+oT3BWIQO8IDaIhqs3NVXtWoA26shyRkZDaD3G0lVndcVY4yr8+XQJHl7fuujHgzMaB84rpbv0HumF43JueeqkIa4p53Dl91xjZPTcuOPqUwGri6VxMBy4pQANUkgIUk4Uz85mB9k7+Hda2ulxv80tS8jpkaS7VaW6iE0G8b9Y0101RqXkKZ1IJ/cuvbTXSR5Lndm9tJnTcAfsQjVHyFMnolH0XKrp1QDG/XQ/NysMO/dvH5j7qEmvI0mWdFG01X0Kg4/Jj7o+m4Qs7aZNAm2sG57Q5skt1jWN559Fi8RgnEn+ZxAIEGYOpP9PC69Hw7WPDmvgtgfefSyq6+zhTzF2X+1rZygAkgmdXX13WVEsmlmmE/bRlNl7KLajc93u0brA4u58l7D2Zw+SnzWM7I4QOearxYn2FgF6BQJBE25clU3YSfY5jcQRbLPXRZnH45zybwOP44Baba7wGXMfdYfaVIPmXQOASQ4JAWP2q1oLaXifvO4KswtEyXH6t7jr5cFZYPZocYaIaLucdw/KbVYHaeGmN538yosbBaMF0QXchaep3BDbV2m3OGNdme1pIDbU6YFnOH9TrwOqdjK5Iy0/CzeTaeZ3wqKtiBTBNI+JrmuLyBJLSHNAGkSNOHUpwg5OkRSb2R7LsgFtCi0jKRTpgjgQwAjyRDnKq2Bj3VcNRqP8AqexpduuRr56+aMdUVjjToiPdUVD2hr+Agaq0qOVbtCkCJKsx7MrlwYupWKHJVjj6IB1hBhreZXQT2KGQgJ4p8U8OmzQm1Gu3j7b9PnIo1LyFHS8aJjjx9V11Fw1EJrzlid949vJPVHyFM44JNF0g63EC59ve49UQylAniLdNJ/dGpeQpkTjdJJw5JJhZEkEkkAJJJJMBJBdSQBIwoqmUklFgG0XniVOXniUklS+SRLhXmDc6nfyUGKqEsMknw8eSSSyTS1Mv8FnsBxFMQYWmbWdDfEfUpJJNBLkrttVnf1H1KzeOqGBc+qSSElRNcBGKeRhGwSJcJvr14qo2i4wwTbhuSSQ0iLKrazjAE8fYKprtGTRJJauk4ZOD2Z6u15AABIAAAAO4Jr6ruJ9SkkqaKRneu4n1Q2NqGNT6pJKSRFmaxxugnlJJbI8FTOLgXUlIRxJdSSAfS+oKWfEPm8pJIfIyGqblcSSTGf/Z"/>
          <p:cNvSpPr>
            <a:spLocks noChangeAspect="1" noChangeArrowheads="1"/>
          </p:cNvSpPr>
          <p:nvPr/>
        </p:nvSpPr>
        <p:spPr bwMode="auto">
          <a:xfrm>
            <a:off x="0" y="-1619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126" name="AutoShape 6" descr="data:image/jpeg;base64,/9j/4AAQSkZJRgABAQAAAQABAAD/2wCEAAkGBxQTEhUUExQVFBUXGBcYGBgXFxgUFxoYFBYXFhcYFxwYHCggGBwlHBcXITEhJSkrLi4uFx8zODMsNygtLisBCgoKDg0OGhAQGiwlICQsLCwsLCwsLCwsLCwsLCwsLCwsLCwsLCwsLCwsLCwsLCwsLCwsLCwsLCwsLCwsLCwsLP/AABEIAMIBAwMBIgACEQEDEQH/xAAbAAABBQEBAAAAAAAAAAAAAAAEAAIDBQYBB//EAD0QAAEDAgMFBwMCBQQABwAAAAEAAhEDIQQSMQVBUWFxBhMigZGh8DKx0cHhFEJSYvEHIzNyFSRDgoOiwv/EABoBAAIDAQEAAAAAAAAAAAAAAAABAgMEBQb/xAArEQACAgEDAwMEAQUAAAAAAAAAAQIRAxIhMQRBURMiMgVhgZHwI3GxwdH/2gAMAwEAAhEDEQA/AAwFKxv+P1PJNa3f6IynSgZjbyldpsxnWhsXPi4Tb/KY9r+EDl+yh7yDYeZv+y7ned5/RKhjSw759PykKR4H1CWQ7z7ylkHGUxHQw9Oh/CU8/um5R8KagAhlWE9zpChYFG56VDJmhMqEbkqb0S2joQJgzHRJutxpWT7EpPzDIPGSIOmVt8zuUcVoqePbQ1q94Lz4gdNSJ4SFUUMdSpSQH1Kjw8EZh4Q0tDvMZg3gJvEGMltTajC9rTe4kUrCB/6ZJPiaXEkwOWi4nVdVql7Ny6O2y5NTtTaLmPFdxy5fpb/Mb/SeS09TCGu2m6k8ZHQ/MNwiR5yqLYPZ5mKHeVs44fUf/s77K2bssUR3dJ5azWBYLnw6xx+Sb/RpjhbW73KbtTt2ngjRwjHQKj4qvDodBm8nSDl9Vm6eCwuFzPquqYioSMgInUwHPcDAgka8Votq7ApvkvGYnUmST1JWTxtZjKkU6NUOADHt8VRpaNIFyOWnDghdTrn7b/sLLilBao7+Syq7QwZdk/iafeQLMpvLB/8AIbHylOIi0z00PRYzZ2LFPFwafdi5AcC2G2M8vqcVq8K7Mxrm/TFuXIjdvXb6PI267FGRqUb7llg3eISvRNgUP9udxWE2TQDneKTALso+p2UTlHVarYG3DOVwEaAC0dFZ1Cb4J4/hRJ2iwXhLgJIWH2iwtIzCxEiNIK9YxtLM3w3n9Vku02FBa1mmW9uJUME6dMJv2mMpUgd9+ensm1A5tjYe3sia+Fj6Y9fyoKJI/q6LemZWNo9T01+6d343t9yuCrxAtom1arTuhMR3+JH9Pzmumm07svpHpK4cNaQQfX8LpaTdpHMAx580bAONM7oI5eJcNcjf5HRLTW/AfqpKFIAZ3abhvKAIO6cbx7JJVMY4k+KOQ0CSdMCKZRlKYvLR1UbYbYDM75ounDvdrb9Pwk2BI/EtGku6/k/hDVMQTw8hP3T3MY3U5uQ/K4cTH0tAQgIzmO4+f7rndFONVx4pmUlMQi2E+BCkgAXueEQPyo5J0t0QAs9lAVM5i4aaYzlEozFbRNGnmbGZxa0SJiXtBOo3EnUaIZlNc2pi2UxkdSNRoHidJAzHVkzpFiRoTyWHr3/SryTgm3sUwxTYqPe4BtM923M5znOk5yGsbDXS4k+U21VdsSi2riTlnu7ZfDk1ibHS8o3HtdXAqPptoUGghjRN+IBJkydXKPZWCqYiniP4eQ6mzVun90cREhcXJFRi9/sbOnx+9M9I2N2jwgb3TcdSLhYsPgFrWc8NJ0RzsfTPfeInumtc6JIAcJk+QPovKMD2UquwxDni77syy4+EgASDvjQjfxkaTsR2PrUaOLY+oWh1MuyMtDojx8bHQcFgy4sNVGW/g3RUruSNdisdQ7rvalamykWghziG3I0ub+Wq8w7VbZpuIfhawcZjOzM025OuEJ2Z2G6r3njyvY3LTD25xMEOjwmYtAtYrM7Sw76dR0yQCQfCWxB4FasODEp7PchNzina2LjF4l9YNc5+aPqBuQDr1GnVXvZKm9veNM5fCQSDedbnUgjrLt2iyWExQsHC24jUL0DstTc9ngOctuWzBI4jmPddDF7JIwKBpsLs6Yl4abG8/oLK/wBlYbNVD7mAATEFxG9LY+A7xt25TxO8HjzWsweGDGgCOq0zy2TdR2QNtLHBnhCyG06jnmStHjKU1MzvpmTzjcOKr9oYxoa45WhhnK3K3UcLX5k8VHG6ewnHYytUkA7p3xf3VfVzi4Mg8Plk/aWKLih6OKhdGKdGST3O1qua5F9/H91C2nNhdHV6TXjM3TfxBQjmZXbxG/X2U0yLFSLhqD1Go6KYjeYniP1Txg58Qs37eqje7NYCw3fnmi7AWGp5nZnaBR43E5jbQWCfiqmVuQef6DyQYQl3ARSXCkpCLI4kNGpcepj90NUrOef0GilOGDfrN+AuU12IOjRA+b1FfYY0Ybe4wuSB9I/UrgYTc+pXHEcSfYJgNJJT20/miZ3h3QAiKcO0kfN6GBxzQNTK4NE6o3QAz0CTmlIYmCU4012nCIyJMAZq03ZuhSq4gF7Q7LZodpOUQY481niy6L2Ywy6oHZTTbMzA6uPD9ll6mGqN+CzG6dGW/wBVNrsNbuGkOLTD7aAH6GgWaNJm5Vd2K207CvfIhriQT+izuMtiHl0OLnOcbXlzi6eVytXhdkl+GIaczgczo1AN1xs6ThTNuB1M9Iw21h3YfALiJAAk3s0DmbLH7Q/1HdhH1WMw73QAKr75Q8kgtuIAGgM3Vz2Xw58DX2g53HcGMbvO7X2Vftvt47GNqMo4Sk7CtdE1cQygXuY6WuaJ0sDvHNYenwLdz7bLsass6dR3K3/TztEalaqX0A1hOaYPGxk6kTBjiFJ/qbtyn3bqYAzvi4AEidU/s32h7zE/wuKpU6ZqMLWPpOD2zqCHAkOO7r1We7abLqDFgPaYm5/lJFiRwmJhXegvWTXHP6EsrcW38kZClIiV6Z2ExEOEDhosM7DFrr6gx5TY816b2BoNsbbl0UY48nqOyW+GSIS2htBosHBOfXbTZe0grFY+v4jDvP8ACkJK3ZY4/aGYm+mp+wVVtXFA0WSb+LL/ANQbz/7pUGMnu5Jys3/N5KqMbjQ4Na0EBs6mScxk9FswxumiucgWsZTqLdbKNjZtMeSKrNIE2PTQ8Vt+xlYsK4B0gxxBuCOaKqUQ640E21jkhKZtIjz9x85orAPAjSPsSovyNA+LqfyDdr14dAu4UQ0uPkpKlC5nz5j/ADChxhiG8LnrwTXgQJUdJk700rqapiOLq5K6mAYKZNzYcT8uo31QNBPM/hPcHvubD0Hkuik1ut/m4KAwcuJ1kpwoHfDev4Urq/AR838VASSmIJp0mcZ4TYFIscT9gCP0XKNC0n0CmpRfc0bhvPCd5URktOlDZNted+AUJBcYHopKbXPMnQegCkeQLN/ykMa2gFKChatYjRQDEkIpsC1w9AvcGt1KzvbntZTwwdhaAz1P5zuBH9XE/wBugWi2FioNQ/zBji3rFl4sROYuu8k5idZ3+6wdXN3p7F+JKrItm1Cawc+5Mm+8yvUOztTNla1uUmJnQm5c5ztCLW/WV5hiKJZlfEgfqtr2N2sC4NqOkR9IMW0ifwsM13LkeibTwb/4ap3ZBdUZlLiZHhBg9CCRw9ih+yvYeiwNdUp03WaAHeK+XxOcD1NhwRHiYGta9pYQGjMNNT5gE6q4p49tKmJ8UuDQ4ahxtMcFBRV2PW6ox+2ew9GjiKNeg1rG96C5ocQGy1wAAFozZfeVoe0WCDy3OG5g0C7o8VxJPnzlWuKq0yWMe45QMxLLgFpg9PfRVW1NoU6T3tBDobmlxBO8keK0xKdUGps812lQIfkdlsSbHjuHJazsZUyvDW68OKxWOxwfUJG829deivtiEh7H3iRpbTVXR4GuT2HaGGz07awvPNq4o0iQwBz51iw/6zv5wvT6PipiN4/Rec9sm02Pc6Jbcjgp8kE+UUbqrnXqOzuvAmQJ1jnzULABqbnQcJ3lBf8Ai4MBjQJ0tE843DmpW87rpYN1S2RlnzuGuoRe/kpK9SxGv6h2hHsu4KuILXiW+4TMRQAu0yNyu77kCXC6Rru4dfz5J1SmRccfuoadXTrdSPqGbbku4w0vGUP3cP7h89lT1XSSTqdVatIc0jSY00nd+PNVlZiIgyBJJcVhE4V1cK6gCxq4ho0ueJ/T9kG95cuimTr868E6YsLn28lCqGcFONbfcpZvILjhGtykGkmNTw3BMQQyvlG4z1j0TgSbvMDgmSGi93D0CGfULjdKhlm6uD4W6b+ZT2NQeHCtcO0KEthkVal4VS1mwtU+jZUeNwyMcgaAsJiCx0+XqvPtpYN7alTMCAXSYuPESZHJbypTKj7vN9tJtzVPVYVNak+CeKVOjD4fFNyOpvG7wn5ogNnOcwnKYPstTtTYDD9FuQkmen8o8/JB7R7PupNDxdtienFcd5YJ1ZvhhlLdovMD2urF8PDXSzLAOhIiR538loNn9pMMyiGHxVDqXGYM3N9I3dVjKeAbDXjlop6+x7S2TOt5VfrwRZLpJeTVYjttSa4sawQ5oh15DxqBe/JUm0tq1a1PM4GwN41GknjP5UGyezDnOaXNJbOl7zvW+7VUGCh3YhoDYtyEBHrKTqIvQ08s8t2Phy917r2LshsNuSHtlrhw04EcCsx2N2CDUaI0XrlNraNPgAFsSoolsiYtytgCbQB9l5B2ueHucZgSfLkFq9pdoHZnEOytiFisZRD3Z3Sd4nTqrIQcnSIfFWyqw+Ga0TeTx1RNJOrthMpldWEVFUjJJ27DWUTFrypCNW8B7hQ0a0ftZFAZmki4Go3x+EMQylRGSfg/O5ca4Ru0+faEQQDTA0j946Iam25HJIZ2liCDy+WU+KaHNDxcGx4jr83odrQRwP8AlEbPd9TTo4e7f2n2Q/IFa8JiIxLIcQoCpoicSXF1MAkuJ1sPmgTZ3C33805rS4qYhrNbnhu81AZG2jaSco4/o1NfXgQ2w9z1TK1YuMn9goSnQjpK6wJoCePdMA6geCscMVV4dH0XwqpIki5oskJlTAgyTp8sFHhKhJG4cVxmOzvMfSDAXJ67q306qPLNfT4fU3fCCcHsilvbPW/7K4oYBsQIA4AIBtWAjaGJsuN6sskrnJs1vHp4G4zs4x4mBKyG3OztRrSGjMOB1Wzr7VyBVOM2219hqpZPTq1yTxPImeWVKTqLsjmuA3SFe7DeJynQrS18MKrYqtkbjvHRC0uyxkGnUsNSR9I4lUOWpcGp5E1uaTBUh3bWsEncFJWp4NpjEua98XBJIHKyi2dSqD/ja6DbMbWG/lOqqtvbKwtIAurEVCbkODr82cPNSeRxpozKKk6bLbYO2MK2o7KC03ALpIjcQR+q1LsU17SLEEHQhwK807JEmsW/7L2xdpcWPJ1D6Ugh3AtMdeNrtrE1KTsp/wDLg/RUeR3TjubnbZp5Oid0q+HWZUt9yOXp466JMfslgcfCZ3TPqEDVwYiD5J2zNp1aomoZayWhwcHNcZElpGoEET+EbVghdvpcjnjUmqsxZ1plpszmPwoAVLTiVodqZiCs/THiuulB7GN8hIoG0CZU1HDPBDhaN+n3T6VGRIJRrhI8Wl5O+IsZ/dDkOiGsBq2/Ec/n2UTWzB4/PnVMp4loIF4vJ5GNPMA+SLwbQC9j7iJH5CXAAr6d9U2mMomb2U/dkGN+7mNxC6KOp4R7n9kWANtA+LyE+gQZRm0z4yg1OPBFjSkuwkpAGVMQBZqFcU2UkkgEkknN4pgLRcbquErrUAHYdHAILDqzwzJVMmTRHisSWU44qHZNWYKf2mZFIEbjdVGy8ZeOa8v9Tt5mztdHFeka2rXSpYj50VczEZzDRKtKOBLfERMblzFqbLpJJbmc2ptMwSudlqRrOzGzR7raO2bh3MOZjA2Lk213Txmyz+zNjUu8NME9zTIeXdSctNt7gRrGs3stKxUtyLzKqSNdRwgeMos0an8c1DtLGUsOwBoB5a34niUHtDtDRbY6CwDblUGI29nMsY1reLrn3sETnZVDG27fAfidpYisRkJYy1yA2POVV4nYfiLs7KjydCb31/KFq16tXQl3rHkgMTs6t4c7qtEPtJLg31VK37mqEa4pFnhNm0Hgv7x1Az4Xk/7cjUOcbNM8YmQiXYjGUWlngxNEiNz2kdLofC7OxGE8VB7arN4lrwRwG4oL+KYKjqjWOw1QyT3f/G4x/PTd4Z5iCnS/n8sT933QSzb7Q5jO6c3M4MyiIaYkQD/LY9FohRMLK4Ls5jqtWliKpoilBcHAkkh7bHKBrG4kLcAbo0XoOillUanx2OX1Ucer289zOYtxmCqKuwB0rd43ZuYSNVkNp7Ocw3Fl1cU0zDKNDcPjw0RB8vZR4jFl/IcBMIULsK7SiNiJRuCr6BxiNDw5dEGGzokAm1YjRCoHDxyedpT+7zDLkIEzMg6bjCq8LiDGtxB8hr7KwoYiMw/uPvBVDjRNFLjHy9x5odSVNVGVeiA0rq4UkwOpJJIAQC64+iWnn9lxACTmapqcEAGYcq0wzlVUVYYdUzJoNx9LvKRZxhZSrst9J2U79DxWvpOtf5ZSNo94Rawvdea+pus1Lx/06vRzcYfkbsXC5GjjF1dNYXQAD9kO0NaLGTxBsh6uKdGUOceplc9R8lsm5PYtG0KWSo2s8ZC05uAEbzx6LKbTxVFjcQ2gTBe22oDWUaTWgGTIOYum13uROOxlPuzSMOzfULHQz0mQCsjtWk5rhUY2Gloa4CXRkaG53TxnjYNAgBquu1pQoQqVshwteX34fcq6pmibuBceAMDoqnD7Mc5veAgBtneICRrIneL6aq32TgsKWNdUrupFwJDXsOYjMRMNmBIOsTCi4dzVJq6LihjgGxTAYTa2vqd6HfsjEVXZ2ufkbBioe8BIN9IEclpdkjCsgUYqExp973WuY0AQLBXYek1+5syTz6Hsv2eX4ypWb/y0wf7mSDHXUdLhVh2b3ji4VgWZTaWtqOIH0wTBItJF4NhJW+7QCSSYv/i6pMBhxPd6sBmP7iSTrvgG9tR1WrD0KjPU90SWdOO2xoadBgLWtsGtyOaLWgNa6OWQAHhKr8PiJiRrHuiRUzVQ9mpGVw3y0kgGN7SXDzKZi6eV5bwt7LoQ8GDIKrUtZUm0qLni+is6j1UbQxJiAFogvBRIz1XDtabn55AppDfgP3UmIrGeHsomVncStispGuATHgHRSuqk6x55Uxx/tHl+xTQE2z6UkyQBB3jofuisTXAsyOuklVoI+GPuuuHP1sk1bCx7qc9esj9lA4RquyR8/VTtqB2tutx5bwnwIEK6p30L6/qup2OgddCQXCmISSSSAEutXF1qADKCsKTlXUCjabVVIkgyq85QBvICMD7BrTA38SgKphhPDTrogaGN1kry31J/13+P8HY6SN4ti7dWAsLlMxTMrM7nRrYKqp4sk2NuKbicVmIB0CwajRoY6g1obncIA0nUqoZXdXr5Gfzy0i0ZSRMg9B6KDa+0CTlGmiv+w+zu7e6s/dIHkrYp8l2hKLbLbb+Ao4HCy9z6rtQxzrOcRYGLuBJuCSLLBbIwb6z81QyXGT+ANw5blcdt9q/xGIawXa2/noPafVHbAw9wIXShTMdNI2HZHZYpwVqMZXDbG071HsygGsBtogts1ZIha4pcIwyblLcq9uki0TIgRcHNogKVcsbndcNEcTE+I2FxYeV1YbXE5DJBLTPABtp66hVLqgDt2SNN0iAABwiVO9i1bRL/AGDhv9xzjuJdwgvvHPefNB4qrme53FxI6Tb2Vjg3ZMM5+9wJ8zYfOSzr60aKeJXbM2RkmIrQVT7RxcTELm1cYQFQh8m62Y4dyhyCDULuAXM44j3/AFKmo4ZpGpB6WTKmBINpPp+hKttESJ0fI/SP1UL2QnEAc1KTyUhEIE/ulBC655BUjnSL/PlkARiOn29Eizp90xwhdYUwEepSXXNSQBGkkkmAkkkkAJdauLrUAF0FY0EBh1Z4dqpkTQsdTmmYsRdZJ1QzErcijIPQrMbbwbKUkHxG/Ref+pxSmpef9HW+nT2cWNo1GsbO9BYvGkmBw16qsbjMx5cVJTfmdA0XOWOnbOlSQZsjAmq+dw1Wo2pjm06ZA4WA4n57qlG2KOGZBd4uAufQKow2OdiKuY2bNhr6rTDH3Znlkt0WuxtnF7y43c4yfNeh9nNiy7xaAfAgOzmybB0LZ7MfEsW7HjpWYs2bsgqrVDBFhwVHi8QwGScx3AW9SiNuh0TBIG9ZdlUzOpOg4q5IqhFchuIxEkz9R9A3gOSosIw18Q2mz6Bby3n0Uu0sTYtB/wC7v/yFb9lcKKVE1nCC8T0buSbHJlj2gxDW02028fQMAt7j0WcraK7xuFLwOI+5uf0QWHwRJIcFpxNKJlnuzP4ui5w0lAuwTmkSIW3bgoKg2hhwWq6ObsQcDKtCmpgNDnnXQdXTz4A3T30zuHoJPvYIbFPAp5ZE5pN5OkCT6q7kiV9QyZ4pzNPm66jKkp6fN6sIDao0+fLJDTy/VKqdPP57JN0+fNyAG7uiYnBNUgJr7l1Na6ySiBEkkkpAJJJJACXQuJBAB2GVrQVRhyrKi9UzJot8KVS9oOztSs6aTmX1DyR6QCrCjURtF91iz4I5Pl2L8WaWN3E862r2Zfh2Fz3NmJhskepj7LH1sY/QEjpZetdtJcyIJtrr5LyipQ8RHNcvRoySi/wdFZJTgnZDh6UmStp2YwhLhZUOz8DJGYgD1PoF7R2E2HSNPMQSR5TKtWOTdsg8kYIu+ztEho4K3NJrXF+lrk/LJzi1g0gclQ7SxBfrpuG7lPFXpWZOWFYratNzXBpkweXK06rG7Sr90Dve6wA3A7h+UXVIaba8typtq4nIdM1U2aNYJt6pt0ixJR4JMHhDWc2mbNHiqncALx1WvwVcVZqARQpfSP63N08haOfRY7AtyMNN9SxdmrOFy4/0M4gaT5rQYTapew5GNpUqdmgn63n6QTw3nf6qBWzQNZa+up6m5TCwLuCxAqU2PGjmg+oT3BWIQO8IDaIhqs3NVXtWoA26shyRkZDaD3G0lVndcVY4yr8+XQJHl7fuujHgzMaB84rpbv0HumF43JueeqkIa4p53Dl91xjZPTcuOPqUwGri6VxMBy4pQANUkgIUk4Uz85mB9k7+Hda2ulxv80tS8jpkaS7VaW6iE0G8b9Y0101RqXkKZ1IJ/cuvbTXSR5Lndm9tJnTcAfsQjVHyFMnolH0XKrp1QDG/XQ/NysMO/dvH5j7qEmvI0mWdFG01X0Kg4/Jj7o+m4Qs7aZNAm2sG57Q5skt1jWN559Fi8RgnEn+ZxAIEGYOpP9PC69Hw7WPDmvgtgfefSyq6+zhTzF2X+1rZygAkgmdXX13WVEsmlmmE/bRlNl7KLajc93u0brA4u58l7D2Zw+SnzWM7I4QOearxYn2FgF6BQJBE25clU3YSfY5jcQRbLPXRZnH45zybwOP44Baba7wGXMfdYfaVIPmXQOASQ4JAWP2q1oLaXifvO4KswtEyXH6t7jr5cFZYPZocYaIaLucdw/KbVYHaeGmN538yosbBaMF0QXchaep3BDbV2m3OGNdme1pIDbU6YFnOH9TrwOqdjK5Iy0/CzeTaeZ3wqKtiBTBNI+JrmuLyBJLSHNAGkSNOHUpwg5OkRSb2R7LsgFtCi0jKRTpgjgQwAjyRDnKq2Bj3VcNRqP8AqexpduuRr56+aMdUVjjToiPdUVD2hr+Agaq0qOVbtCkCJKsx7MrlwYupWKHJVjj6IB1hBhreZXQT2KGQgJ4p8U8OmzQm1Gu3j7b9PnIo1LyFHS8aJjjx9V11Fw1EJrzlid949vJPVHyFM44JNF0g63EC59ve49UQylAniLdNJ/dGpeQpkTjdJJw5JJhZEkEkkAJJJJMBJBdSQBIwoqmUklFgG0XniVOXniUklS+SRLhXmDc6nfyUGKqEsMknw8eSSSyTS1Mv8FnsBxFMQYWmbWdDfEfUpJJNBLkrttVnf1H1KzeOqGBc+qSSElRNcBGKeRhGwSJcJvr14qo2i4wwTbhuSSQ0iLKrazjAE8fYKprtGTRJJauk4ZOD2Z6u15AABIAAAAO4Jr6ruJ9SkkqaKRneu4n1Q2NqGNT6pJKSRFmaxxugnlJJbI8FTOLgXUlIRxJdSSAfS+oKWfEPm8pJIfIyGqblcSSTGf/Z"/>
          <p:cNvSpPr>
            <a:spLocks noChangeAspect="1" noChangeArrowheads="1"/>
          </p:cNvSpPr>
          <p:nvPr/>
        </p:nvSpPr>
        <p:spPr bwMode="auto">
          <a:xfrm>
            <a:off x="0" y="-1619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128" name="AutoShape 8" descr="data:image/jpeg;base64,/9j/4AAQSkZJRgABAQAAAQABAAD/2wCEAAkGBxQTEhUUExQVFBUXGBcYGBgXFxgUFxoYFBYXFhcYFxwYHCggGBwlHBcXITEhJSkrLi4uFx8zODMsNygtLisBCgoKDg0OGhAQGiwlICQsLCwsLCwsLCwsLCwsLCwsLCwsLCwsLCwsLCwsLCwsLCwsLCwsLCwsLCwsLCwsLCwsLP/AABEIAMIBAwMBIgACEQEDEQH/xAAbAAABBQEBAAAAAAAAAAAAAAAEAAIDBQYBB//EAD0QAAEDAgMFBwMCBQQABwAAAAEAAhEDIQQSMQVBUWFxBhMigZGh8DKx0cHhFEJSYvEHIzNyFSRDgoOiwv/EABoBAAIDAQEAAAAAAAAAAAAAAAABAgMEBQb/xAArEQACAgEDAwMEAQUAAAAAAAAAAQIRAxIhMQRBURMiMgVhgZHwI3GxwdH/2gAMAwEAAhEDEQA/AAwFKxv+P1PJNa3f6IynSgZjbyldpsxnWhsXPi4Tb/KY9r+EDl+yh7yDYeZv+y7ned5/RKhjSw759PykKR4H1CWQ7z7ylkHGUxHQw9Oh/CU8/um5R8KagAhlWE9zpChYFG56VDJmhMqEbkqb0S2joQJgzHRJutxpWT7EpPzDIPGSIOmVt8zuUcVoqePbQ1q94Lz4gdNSJ4SFUUMdSpSQH1Kjw8EZh4Q0tDvMZg3gJvEGMltTajC9rTe4kUrCB/6ZJPiaXEkwOWi4nVdVql7Ny6O2y5NTtTaLmPFdxy5fpb/Mb/SeS09TCGu2m6k8ZHQ/MNwiR5yqLYPZ5mKHeVs44fUf/s77K2bssUR3dJ5azWBYLnw6xx+Sb/RpjhbW73KbtTt2ngjRwjHQKj4qvDodBm8nSDl9Vm6eCwuFzPquqYioSMgInUwHPcDAgka8Votq7ApvkvGYnUmST1JWTxtZjKkU6NUOADHt8VRpaNIFyOWnDghdTrn7b/sLLilBao7+Syq7QwZdk/iafeQLMpvLB/8AIbHylOIi0z00PRYzZ2LFPFwafdi5AcC2G2M8vqcVq8K7Mxrm/TFuXIjdvXb6PI267FGRqUb7llg3eISvRNgUP9udxWE2TQDneKTALso+p2UTlHVarYG3DOVwEaAC0dFZ1Cb4J4/hRJ2iwXhLgJIWH2iwtIzCxEiNIK9YxtLM3w3n9Vku02FBa1mmW9uJUME6dMJv2mMpUgd9+ensm1A5tjYe3sia+Fj6Y9fyoKJI/q6LemZWNo9T01+6d343t9yuCrxAtom1arTuhMR3+JH9Pzmumm07svpHpK4cNaQQfX8LpaTdpHMAx580bAONM7oI5eJcNcjf5HRLTW/AfqpKFIAZ3abhvKAIO6cbx7JJVMY4k+KOQ0CSdMCKZRlKYvLR1UbYbYDM75ounDvdrb9Pwk2BI/EtGku6/k/hDVMQTw8hP3T3MY3U5uQ/K4cTH0tAQgIzmO4+f7rndFONVx4pmUlMQi2E+BCkgAXueEQPyo5J0t0QAs9lAVM5i4aaYzlEozFbRNGnmbGZxa0SJiXtBOo3EnUaIZlNc2pi2UxkdSNRoHidJAzHVkzpFiRoTyWHr3/SryTgm3sUwxTYqPe4BtM923M5znOk5yGsbDXS4k+U21VdsSi2riTlnu7ZfDk1ibHS8o3HtdXAqPptoUGghjRN+IBJkydXKPZWCqYiniP4eQ6mzVun90cREhcXJFRi9/sbOnx+9M9I2N2jwgb3TcdSLhYsPgFrWc8NJ0RzsfTPfeInumtc6JIAcJk+QPovKMD2UquwxDni77syy4+EgASDvjQjfxkaTsR2PrUaOLY+oWh1MuyMtDojx8bHQcFgy4sNVGW/g3RUruSNdisdQ7rvalamykWghziG3I0ub+Wq8w7VbZpuIfhawcZjOzM025OuEJ2Z2G6r3njyvY3LTD25xMEOjwmYtAtYrM7Sw76dR0yQCQfCWxB4FasODEp7PchNzina2LjF4l9YNc5+aPqBuQDr1GnVXvZKm9veNM5fCQSDedbnUgjrLt2iyWExQsHC24jUL0DstTc9ngOctuWzBI4jmPddDF7JIwKBpsLs6Yl4abG8/oLK/wBlYbNVD7mAATEFxG9LY+A7xt25TxO8HjzWsweGDGgCOq0zy2TdR2QNtLHBnhCyG06jnmStHjKU1MzvpmTzjcOKr9oYxoa45WhhnK3K3UcLX5k8VHG6ewnHYytUkA7p3xf3VfVzi4Mg8Plk/aWKLih6OKhdGKdGST3O1qua5F9/H91C2nNhdHV6TXjM3TfxBQjmZXbxG/X2U0yLFSLhqD1Go6KYjeYniP1Txg58Qs37eqje7NYCw3fnmi7AWGp5nZnaBR43E5jbQWCfiqmVuQef6DyQYQl3ARSXCkpCLI4kNGpcepj90NUrOef0GilOGDfrN+AuU12IOjRA+b1FfYY0Ybe4wuSB9I/UrgYTc+pXHEcSfYJgNJJT20/miZ3h3QAiKcO0kfN6GBxzQNTK4NE6o3QAz0CTmlIYmCU4012nCIyJMAZq03ZuhSq4gF7Q7LZodpOUQY481niy6L2Ywy6oHZTTbMzA6uPD9ll6mGqN+CzG6dGW/wBVNrsNbuGkOLTD7aAH6GgWaNJm5Vd2K207CvfIhriQT+izuMtiHl0OLnOcbXlzi6eVytXhdkl+GIaczgczo1AN1xs6ThTNuB1M9Iw21h3YfALiJAAk3s0DmbLH7Q/1HdhH1WMw73QAKr75Q8kgtuIAGgM3Vz2Xw58DX2g53HcGMbvO7X2Vftvt47GNqMo4Sk7CtdE1cQygXuY6WuaJ0sDvHNYenwLdz7bLsass6dR3K3/TztEalaqX0A1hOaYPGxk6kTBjiFJ/qbtyn3bqYAzvi4AEidU/s32h7zE/wuKpU6ZqMLWPpOD2zqCHAkOO7r1We7abLqDFgPaYm5/lJFiRwmJhXegvWTXHP6EsrcW38kZClIiV6Z2ExEOEDhosM7DFrr6gx5TY816b2BoNsbbl0UY48nqOyW+GSIS2htBosHBOfXbTZe0grFY+v4jDvP8ACkJK3ZY4/aGYm+mp+wVVtXFA0WSb+LL/ANQbz/7pUGMnu5Jys3/N5KqMbjQ4Na0EBs6mScxk9FswxumiucgWsZTqLdbKNjZtMeSKrNIE2PTQ8Vt+xlYsK4B0gxxBuCOaKqUQ640E21jkhKZtIjz9x85orAPAjSPsSovyNA+LqfyDdr14dAu4UQ0uPkpKlC5nz5j/ADChxhiG8LnrwTXgQJUdJk700rqapiOLq5K6mAYKZNzYcT8uo31QNBPM/hPcHvubD0Hkuik1ut/m4KAwcuJ1kpwoHfDev4Urq/AR838VASSmIJp0mcZ4TYFIscT9gCP0XKNC0n0CmpRfc0bhvPCd5URktOlDZNted+AUJBcYHopKbXPMnQegCkeQLN/ykMa2gFKChatYjRQDEkIpsC1w9AvcGt1KzvbntZTwwdhaAz1P5zuBH9XE/wBugWi2FioNQ/zBji3rFl4sROYuu8k5idZ3+6wdXN3p7F+JKrItm1Cawc+5Mm+8yvUOztTNla1uUmJnQm5c5ztCLW/WV5hiKJZlfEgfqtr2N2sC4NqOkR9IMW0ifwsM13LkeibTwb/4ap3ZBdUZlLiZHhBg9CCRw9ih+yvYeiwNdUp03WaAHeK+XxOcD1NhwRHiYGta9pYQGjMNNT5gE6q4p49tKmJ8UuDQ4ahxtMcFBRV2PW6ox+2ew9GjiKNeg1rG96C5ocQGy1wAAFozZfeVoe0WCDy3OG5g0C7o8VxJPnzlWuKq0yWMe45QMxLLgFpg9PfRVW1NoU6T3tBDobmlxBO8keK0xKdUGps812lQIfkdlsSbHjuHJazsZUyvDW68OKxWOxwfUJG829deivtiEh7H3iRpbTVXR4GuT2HaGGz07awvPNq4o0iQwBz51iw/6zv5wvT6PipiN4/Rec9sm02Pc6Jbcjgp8kE+UUbqrnXqOzuvAmQJ1jnzULABqbnQcJ3lBf8Ai4MBjQJ0tE843DmpW87rpYN1S2RlnzuGuoRe/kpK9SxGv6h2hHsu4KuILXiW+4TMRQAu0yNyu77kCXC6Rru4dfz5J1SmRccfuoadXTrdSPqGbbku4w0vGUP3cP7h89lT1XSSTqdVatIc0jSY00nd+PNVlZiIgyBJJcVhE4V1cK6gCxq4ho0ueJ/T9kG95cuimTr868E6YsLn28lCqGcFONbfcpZvILjhGtykGkmNTw3BMQQyvlG4z1j0TgSbvMDgmSGi93D0CGfULjdKhlm6uD4W6b+ZT2NQeHCtcO0KEthkVal4VS1mwtU+jZUeNwyMcgaAsJiCx0+XqvPtpYN7alTMCAXSYuPESZHJbypTKj7vN9tJtzVPVYVNak+CeKVOjD4fFNyOpvG7wn5ogNnOcwnKYPstTtTYDD9FuQkmen8o8/JB7R7PupNDxdtienFcd5YJ1ZvhhlLdovMD2urF8PDXSzLAOhIiR538loNn9pMMyiGHxVDqXGYM3N9I3dVjKeAbDXjlop6+x7S2TOt5VfrwRZLpJeTVYjttSa4sawQ5oh15DxqBe/JUm0tq1a1PM4GwN41GknjP5UGyezDnOaXNJbOl7zvW+7VUGCh3YhoDYtyEBHrKTqIvQ08s8t2Phy917r2LshsNuSHtlrhw04EcCsx2N2CDUaI0XrlNraNPgAFsSoolsiYtytgCbQB9l5B2ueHucZgSfLkFq9pdoHZnEOytiFisZRD3Z3Sd4nTqrIQcnSIfFWyqw+Ga0TeTx1RNJOrthMpldWEVFUjJJ27DWUTFrypCNW8B7hQ0a0ftZFAZmki4Go3x+EMQylRGSfg/O5ca4Ru0+faEQQDTA0j946Iam25HJIZ2liCDy+WU+KaHNDxcGx4jr83odrQRwP8AlEbPd9TTo4e7f2n2Q/IFa8JiIxLIcQoCpoicSXF1MAkuJ1sPmgTZ3C33805rS4qYhrNbnhu81AZG2jaSco4/o1NfXgQ2w9z1TK1YuMn9goSnQjpK6wJoCePdMA6geCscMVV4dH0XwqpIki5oskJlTAgyTp8sFHhKhJG4cVxmOzvMfSDAXJ67q306qPLNfT4fU3fCCcHsilvbPW/7K4oYBsQIA4AIBtWAjaGJsuN6sskrnJs1vHp4G4zs4x4mBKyG3OztRrSGjMOB1Wzr7VyBVOM2219hqpZPTq1yTxPImeWVKTqLsjmuA3SFe7DeJynQrS18MKrYqtkbjvHRC0uyxkGnUsNSR9I4lUOWpcGp5E1uaTBUh3bWsEncFJWp4NpjEua98XBJIHKyi2dSqD/ja6DbMbWG/lOqqtvbKwtIAurEVCbkODr82cPNSeRxpozKKk6bLbYO2MK2o7KC03ALpIjcQR+q1LsU17SLEEHQhwK807JEmsW/7L2xdpcWPJ1D6Ugh3AtMdeNrtrE1KTsp/wDLg/RUeR3TjubnbZp5Oid0q+HWZUt9yOXp466JMfslgcfCZ3TPqEDVwYiD5J2zNp1aomoZayWhwcHNcZElpGoEET+EbVghdvpcjnjUmqsxZ1plpszmPwoAVLTiVodqZiCs/THiuulB7GN8hIoG0CZU1HDPBDhaN+n3T6VGRIJRrhI8Wl5O+IsZ/dDkOiGsBq2/Ec/n2UTWzB4/PnVMp4loIF4vJ5GNPMA+SLwbQC9j7iJH5CXAAr6d9U2mMomb2U/dkGN+7mNxC6KOp4R7n9kWANtA+LyE+gQZRm0z4yg1OPBFjSkuwkpAGVMQBZqFcU2UkkgEkknN4pgLRcbquErrUAHYdHAILDqzwzJVMmTRHisSWU44qHZNWYKf2mZFIEbjdVGy8ZeOa8v9Tt5mztdHFeka2rXSpYj50VczEZzDRKtKOBLfERMblzFqbLpJJbmc2ptMwSudlqRrOzGzR7raO2bh3MOZjA2Lk213Txmyz+zNjUu8NME9zTIeXdSctNt7gRrGs3stKxUtyLzKqSNdRwgeMos0an8c1DtLGUsOwBoB5a34niUHtDtDRbY6CwDblUGI29nMsY1reLrn3sETnZVDG27fAfidpYisRkJYy1yA2POVV4nYfiLs7KjydCb31/KFq16tXQl3rHkgMTs6t4c7qtEPtJLg31VK37mqEa4pFnhNm0Hgv7x1Az4Xk/7cjUOcbNM8YmQiXYjGUWlngxNEiNz2kdLofC7OxGE8VB7arN4lrwRwG4oL+KYKjqjWOw1QyT3f/G4x/PTd4Z5iCnS/n8sT933QSzb7Q5jO6c3M4MyiIaYkQD/LY9FohRMLK4Ls5jqtWliKpoilBcHAkkh7bHKBrG4kLcAbo0XoOillUanx2OX1Ucer289zOYtxmCqKuwB0rd43ZuYSNVkNp7Ocw3Fl1cU0zDKNDcPjw0RB8vZR4jFl/IcBMIULsK7SiNiJRuCr6BxiNDw5dEGGzokAm1YjRCoHDxyedpT+7zDLkIEzMg6bjCq8LiDGtxB8hr7KwoYiMw/uPvBVDjRNFLjHy9x5odSVNVGVeiA0rq4UkwOpJJIAQC64+iWnn9lxACTmapqcEAGYcq0wzlVUVYYdUzJoNx9LvKRZxhZSrst9J2U79DxWvpOtf5ZSNo94Rawvdea+pus1Lx/06vRzcYfkbsXC5GjjF1dNYXQAD9kO0NaLGTxBsh6uKdGUOceplc9R8lsm5PYtG0KWSo2s8ZC05uAEbzx6LKbTxVFjcQ2gTBe22oDWUaTWgGTIOYum13uROOxlPuzSMOzfULHQz0mQCsjtWk5rhUY2Gloa4CXRkaG53TxnjYNAgBquu1pQoQqVshwteX34fcq6pmibuBceAMDoqnD7Mc5veAgBtneICRrIneL6aq32TgsKWNdUrupFwJDXsOYjMRMNmBIOsTCi4dzVJq6LihjgGxTAYTa2vqd6HfsjEVXZ2ufkbBioe8BIN9IEclpdkjCsgUYqExp973WuY0AQLBXYek1+5syTz6Hsv2eX4ypWb/y0wf7mSDHXUdLhVh2b3ji4VgWZTaWtqOIH0wTBItJF4NhJW+7QCSSYv/i6pMBhxPd6sBmP7iSTrvgG9tR1WrD0KjPU90SWdOO2xoadBgLWtsGtyOaLWgNa6OWQAHhKr8PiJiRrHuiRUzVQ9mpGVw3y0kgGN7SXDzKZi6eV5bwt7LoQ8GDIKrUtZUm0qLni+is6j1UbQxJiAFogvBRIz1XDtabn55AppDfgP3UmIrGeHsomVncStispGuATHgHRSuqk6x55Uxx/tHl+xTQE2z6UkyQBB3jofuisTXAsyOuklVoI+GPuuuHP1sk1bCx7qc9esj9lA4RquyR8/VTtqB2tutx5bwnwIEK6p30L6/qup2OgddCQXCmISSSSAEutXF1qADKCsKTlXUCjabVVIkgyq85QBvICMD7BrTA38SgKphhPDTrogaGN1kry31J/13+P8HY6SN4ti7dWAsLlMxTMrM7nRrYKqp4sk2NuKbicVmIB0CwajRoY6g1obncIA0nUqoZXdXr5Gfzy0i0ZSRMg9B6KDa+0CTlGmiv+w+zu7e6s/dIHkrYp8l2hKLbLbb+Ao4HCy9z6rtQxzrOcRYGLuBJuCSLLBbIwb6z81QyXGT+ANw5blcdt9q/xGIawXa2/noPafVHbAw9wIXShTMdNI2HZHZYpwVqMZXDbG071HsygGsBtogts1ZIha4pcIwyblLcq9uki0TIgRcHNogKVcsbndcNEcTE+I2FxYeV1YbXE5DJBLTPABtp66hVLqgDt2SNN0iAABwiVO9i1bRL/AGDhv9xzjuJdwgvvHPefNB4qrme53FxI6Tb2Vjg3ZMM5+9wJ8zYfOSzr60aKeJXbM2RkmIrQVT7RxcTELm1cYQFQh8m62Y4dyhyCDULuAXM44j3/AFKmo4ZpGpB6WTKmBINpPp+hKttESJ0fI/SP1UL2QnEAc1KTyUhEIE/ulBC655BUjnSL/PlkARiOn29Eizp90xwhdYUwEepSXXNSQBGkkkmAkkkkAJdauLrUAF0FY0EBh1Z4dqpkTQsdTmmYsRdZJ1QzErcijIPQrMbbwbKUkHxG/Ref+pxSmpef9HW+nT2cWNo1GsbO9BYvGkmBw16qsbjMx5cVJTfmdA0XOWOnbOlSQZsjAmq+dw1Wo2pjm06ZA4WA4n57qlG2KOGZBd4uAufQKow2OdiKuY2bNhr6rTDH3Znlkt0WuxtnF7y43c4yfNeh9nNiy7xaAfAgOzmybB0LZ7MfEsW7HjpWYs2bsgqrVDBFhwVHi8QwGScx3AW9SiNuh0TBIG9ZdlUzOpOg4q5IqhFchuIxEkz9R9A3gOSosIw18Q2mz6Bby3n0Uu0sTYtB/wC7v/yFb9lcKKVE1nCC8T0buSbHJlj2gxDW02028fQMAt7j0WcraK7xuFLwOI+5uf0QWHwRJIcFpxNKJlnuzP4ui5w0lAuwTmkSIW3bgoKg2hhwWq6ObsQcDKtCmpgNDnnXQdXTz4A3T30zuHoJPvYIbFPAp5ZE5pN5OkCT6q7kiV9QyZ4pzNPm66jKkp6fN6sIDao0+fLJDTy/VKqdPP57JN0+fNyAG7uiYnBNUgJr7l1Na6ySiBEkkkpAJJJJACXQuJBAB2GVrQVRhyrKi9UzJot8KVS9oOztSs6aTmX1DyR6QCrCjURtF91iz4I5Pl2L8WaWN3E862r2Zfh2Fz3NmJhskepj7LH1sY/QEjpZetdtJcyIJtrr5LyipQ8RHNcvRoySi/wdFZJTgnZDh6UmStp2YwhLhZUOz8DJGYgD1PoF7R2E2HSNPMQSR5TKtWOTdsg8kYIu+ztEho4K3NJrXF+lrk/LJzi1g0gclQ7SxBfrpuG7lPFXpWZOWFYratNzXBpkweXK06rG7Sr90Dve6wA3A7h+UXVIaba8typtq4nIdM1U2aNYJt6pt0ixJR4JMHhDWc2mbNHiqncALx1WvwVcVZqARQpfSP63N08haOfRY7AtyMNN9SxdmrOFy4/0M4gaT5rQYTapew5GNpUqdmgn63n6QTw3nf6qBWzQNZa+up6m5TCwLuCxAqU2PGjmg+oT3BWIQO8IDaIhqs3NVXtWoA26shyRkZDaD3G0lVndcVY4yr8+XQJHl7fuujHgzMaB84rpbv0HumF43JueeqkIa4p53Dl91xjZPTcuOPqUwGri6VxMBy4pQANUkgIUk4Uz85mB9k7+Hda2ulxv80tS8jpkaS7VaW6iE0G8b9Y0101RqXkKZ1IJ/cuvbTXSR5Lndm9tJnTcAfsQjVHyFMnolH0XKrp1QDG/XQ/NysMO/dvH5j7qEmvI0mWdFG01X0Kg4/Jj7o+m4Qs7aZNAm2sG57Q5skt1jWN559Fi8RgnEn+ZxAIEGYOpP9PC69Hw7WPDmvgtgfefSyq6+zhTzF2X+1rZygAkgmdXX13WVEsmlmmE/bRlNl7KLajc93u0brA4u58l7D2Zw+SnzWM7I4QOearxYn2FgF6BQJBE25clU3YSfY5jcQRbLPXRZnH45zybwOP44Baba7wGXMfdYfaVIPmXQOASQ4JAWP2q1oLaXifvO4KswtEyXH6t7jr5cFZYPZocYaIaLucdw/KbVYHaeGmN538yosbBaMF0QXchaep3BDbV2m3OGNdme1pIDbU6YFnOH9TrwOqdjK5Iy0/CzeTaeZ3wqKtiBTBNI+JrmuLyBJLSHNAGkSNOHUpwg5OkRSb2R7LsgFtCi0jKRTpgjgQwAjyRDnKq2Bj3VcNRqP8AqexpduuRr56+aMdUVjjToiPdUVD2hr+Agaq0qOVbtCkCJKsx7MrlwYupWKHJVjj6IB1hBhreZXQT2KGQgJ4p8U8OmzQm1Gu3j7b9PnIo1LyFHS8aJjjx9V11Fw1EJrzlid949vJPVHyFM44JNF0g63EC59ve49UQylAniLdNJ/dGpeQpkTjdJJw5JJhZEkEkkAJJJJMBJBdSQBIwoqmUklFgG0XniVOXniUklS+SRLhXmDc6nfyUGKqEsMknw8eSSSyTS1Mv8FnsBxFMQYWmbWdDfEfUpJJNBLkrttVnf1H1KzeOqGBc+qSSElRNcBGKeRhGwSJcJvr14qo2i4wwTbhuSSQ0iLKrazjAE8fYKprtGTRJJauk4ZOD2Z6u15AABIAAAAO4Jr6ruJ9SkkqaKRneu4n1Q2NqGNT6pJKSRFmaxxugnlJJbI8FTOLgXUlIRxJdSSAfS+oKWfEPm8pJIfIyGqblcSSTGf/Z"/>
          <p:cNvSpPr>
            <a:spLocks noChangeAspect="1" noChangeArrowheads="1"/>
          </p:cNvSpPr>
          <p:nvPr/>
        </p:nvSpPr>
        <p:spPr bwMode="auto">
          <a:xfrm>
            <a:off x="0" y="-1619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130" name="AutoShape 10" descr="data:image/jpeg;base64,/9j/4AAQSkZJRgABAQAAAQABAAD/2wCEAAkGBxQTEhUUExQVFBUXGBcYGBgXFxgUFxoYFBYXFhcYFxwYHCggGBwlHBcXITEhJSkrLi4uFx8zODMsNygtLisBCgoKDg0OGhAQGiwlICQsLCwsLCwsLCwsLCwsLCwsLCwsLCwsLCwsLCwsLCwsLCwsLCwsLCwsLCwsLCwsLCwsLP/AABEIAMIBAwMBIgACEQEDEQH/xAAbAAABBQEBAAAAAAAAAAAAAAAEAAIDBQYBB//EAD0QAAEDAgMFBwMCBQQABwAAAAEAAhEDIQQSMQVBUWFxBhMigZGh8DKx0cHhFEJSYvEHIzNyFSRDgoOiwv/EABoBAAIDAQEAAAAAAAAAAAAAAAABAgMEBQb/xAArEQACAgEDAwMEAQUAAAAAAAAAAQIRAxIhMQRBURMiMgVhgZHwI3GxwdH/2gAMAwEAAhEDEQA/AAwFKxv+P1PJNa3f6IynSgZjbyldpsxnWhsXPi4Tb/KY9r+EDl+yh7yDYeZv+y7ned5/RKhjSw759PykKR4H1CWQ7z7ylkHGUxHQw9Oh/CU8/um5R8KagAhlWE9zpChYFG56VDJmhMqEbkqb0S2joQJgzHRJutxpWT7EpPzDIPGSIOmVt8zuUcVoqePbQ1q94Lz4gdNSJ4SFUUMdSpSQH1Kjw8EZh4Q0tDvMZg3gJvEGMltTajC9rTe4kUrCB/6ZJPiaXEkwOWi4nVdVql7Ny6O2y5NTtTaLmPFdxy5fpb/Mb/SeS09TCGu2m6k8ZHQ/MNwiR5yqLYPZ5mKHeVs44fUf/s77K2bssUR3dJ5azWBYLnw6xx+Sb/RpjhbW73KbtTt2ngjRwjHQKj4qvDodBm8nSDl9Vm6eCwuFzPquqYioSMgInUwHPcDAgka8Votq7ApvkvGYnUmST1JWTxtZjKkU6NUOADHt8VRpaNIFyOWnDghdTrn7b/sLLilBao7+Syq7QwZdk/iafeQLMpvLB/8AIbHylOIi0z00PRYzZ2LFPFwafdi5AcC2G2M8vqcVq8K7Mxrm/TFuXIjdvXb6PI267FGRqUb7llg3eISvRNgUP9udxWE2TQDneKTALso+p2UTlHVarYG3DOVwEaAC0dFZ1Cb4J4/hRJ2iwXhLgJIWH2iwtIzCxEiNIK9YxtLM3w3n9Vku02FBa1mmW9uJUME6dMJv2mMpUgd9+ensm1A5tjYe3sia+Fj6Y9fyoKJI/q6LemZWNo9T01+6d343t9yuCrxAtom1arTuhMR3+JH9Pzmumm07svpHpK4cNaQQfX8LpaTdpHMAx580bAONM7oI5eJcNcjf5HRLTW/AfqpKFIAZ3abhvKAIO6cbx7JJVMY4k+KOQ0CSdMCKZRlKYvLR1UbYbYDM75ounDvdrb9Pwk2BI/EtGku6/k/hDVMQTw8hP3T3MY3U5uQ/K4cTH0tAQgIzmO4+f7rndFONVx4pmUlMQi2E+BCkgAXueEQPyo5J0t0QAs9lAVM5i4aaYzlEozFbRNGnmbGZxa0SJiXtBOo3EnUaIZlNc2pi2UxkdSNRoHidJAzHVkzpFiRoTyWHr3/SryTgm3sUwxTYqPe4BtM923M5znOk5yGsbDXS4k+U21VdsSi2riTlnu7ZfDk1ibHS8o3HtdXAqPptoUGghjRN+IBJkydXKPZWCqYiniP4eQ6mzVun90cREhcXJFRi9/sbOnx+9M9I2N2jwgb3TcdSLhYsPgFrWc8NJ0RzsfTPfeInumtc6JIAcJk+QPovKMD2UquwxDni77syy4+EgASDvjQjfxkaTsR2PrUaOLY+oWh1MuyMtDojx8bHQcFgy4sNVGW/g3RUruSNdisdQ7rvalamykWghziG3I0ub+Wq8w7VbZpuIfhawcZjOzM025OuEJ2Z2G6r3njyvY3LTD25xMEOjwmYtAtYrM7Sw76dR0yQCQfCWxB4FasODEp7PchNzina2LjF4l9YNc5+aPqBuQDr1GnVXvZKm9veNM5fCQSDedbnUgjrLt2iyWExQsHC24jUL0DstTc9ngOctuWzBI4jmPddDF7JIwKBpsLs6Yl4abG8/oLK/wBlYbNVD7mAATEFxG9LY+A7xt25TxO8HjzWsweGDGgCOq0zy2TdR2QNtLHBnhCyG06jnmStHjKU1MzvpmTzjcOKr9oYxoa45WhhnK3K3UcLX5k8VHG6ewnHYytUkA7p3xf3VfVzi4Mg8Plk/aWKLih6OKhdGKdGST3O1qua5F9/H91C2nNhdHV6TXjM3TfxBQjmZXbxG/X2U0yLFSLhqD1Go6KYjeYniP1Txg58Qs37eqje7NYCw3fnmi7AWGp5nZnaBR43E5jbQWCfiqmVuQef6DyQYQl3ARSXCkpCLI4kNGpcepj90NUrOef0GilOGDfrN+AuU12IOjRA+b1FfYY0Ybe4wuSB9I/UrgYTc+pXHEcSfYJgNJJT20/miZ3h3QAiKcO0kfN6GBxzQNTK4NE6o3QAz0CTmlIYmCU4012nCIyJMAZq03ZuhSq4gF7Q7LZodpOUQY481niy6L2Ywy6oHZTTbMzA6uPD9ll6mGqN+CzG6dGW/wBVNrsNbuGkOLTD7aAH6GgWaNJm5Vd2K207CvfIhriQT+izuMtiHl0OLnOcbXlzi6eVytXhdkl+GIaczgczo1AN1xs6ThTNuB1M9Iw21h3YfALiJAAk3s0DmbLH7Q/1HdhH1WMw73QAKr75Q8kgtuIAGgM3Vz2Xw58DX2g53HcGMbvO7X2Vftvt47GNqMo4Sk7CtdE1cQygXuY6WuaJ0sDvHNYenwLdz7bLsass6dR3K3/TztEalaqX0A1hOaYPGxk6kTBjiFJ/qbtyn3bqYAzvi4AEidU/s32h7zE/wuKpU6ZqMLWPpOD2zqCHAkOO7r1We7abLqDFgPaYm5/lJFiRwmJhXegvWTXHP6EsrcW38kZClIiV6Z2ExEOEDhosM7DFrr6gx5TY816b2BoNsbbl0UY48nqOyW+GSIS2htBosHBOfXbTZe0grFY+v4jDvP8ACkJK3ZY4/aGYm+mp+wVVtXFA0WSb+LL/ANQbz/7pUGMnu5Jys3/N5KqMbjQ4Na0EBs6mScxk9FswxumiucgWsZTqLdbKNjZtMeSKrNIE2PTQ8Vt+xlYsK4B0gxxBuCOaKqUQ640E21jkhKZtIjz9x85orAPAjSPsSovyNA+LqfyDdr14dAu4UQ0uPkpKlC5nz5j/ADChxhiG8LnrwTXgQJUdJk700rqapiOLq5K6mAYKZNzYcT8uo31QNBPM/hPcHvubD0Hkuik1ut/m4KAwcuJ1kpwoHfDev4Urq/AR838VASSmIJp0mcZ4TYFIscT9gCP0XKNC0n0CmpRfc0bhvPCd5URktOlDZNted+AUJBcYHopKbXPMnQegCkeQLN/ykMa2gFKChatYjRQDEkIpsC1w9AvcGt1KzvbntZTwwdhaAz1P5zuBH9XE/wBugWi2FioNQ/zBji3rFl4sROYuu8k5idZ3+6wdXN3p7F+JKrItm1Cawc+5Mm+8yvUOztTNla1uUmJnQm5c5ztCLW/WV5hiKJZlfEgfqtr2N2sC4NqOkR9IMW0ifwsM13LkeibTwb/4ap3ZBdUZlLiZHhBg9CCRw9ih+yvYeiwNdUp03WaAHeK+XxOcD1NhwRHiYGta9pYQGjMNNT5gE6q4p49tKmJ8UuDQ4ahxtMcFBRV2PW6ox+2ew9GjiKNeg1rG96C5ocQGy1wAAFozZfeVoe0WCDy3OG5g0C7o8VxJPnzlWuKq0yWMe45QMxLLgFpg9PfRVW1NoU6T3tBDobmlxBO8keK0xKdUGps812lQIfkdlsSbHjuHJazsZUyvDW68OKxWOxwfUJG829deivtiEh7H3iRpbTVXR4GuT2HaGGz07awvPNq4o0iQwBz51iw/6zv5wvT6PipiN4/Rec9sm02Pc6Jbcjgp8kE+UUbqrnXqOzuvAmQJ1jnzULABqbnQcJ3lBf8Ai4MBjQJ0tE843DmpW87rpYN1S2RlnzuGuoRe/kpK9SxGv6h2hHsu4KuILXiW+4TMRQAu0yNyu77kCXC6Rru4dfz5J1SmRccfuoadXTrdSPqGbbku4w0vGUP3cP7h89lT1XSSTqdVatIc0jSY00nd+PNVlZiIgyBJJcVhE4V1cK6gCxq4ho0ueJ/T9kG95cuimTr868E6YsLn28lCqGcFONbfcpZvILjhGtykGkmNTw3BMQQyvlG4z1j0TgSbvMDgmSGi93D0CGfULjdKhlm6uD4W6b+ZT2NQeHCtcO0KEthkVal4VS1mwtU+jZUeNwyMcgaAsJiCx0+XqvPtpYN7alTMCAXSYuPESZHJbypTKj7vN9tJtzVPVYVNak+CeKVOjD4fFNyOpvG7wn5ogNnOcwnKYPstTtTYDD9FuQkmen8o8/JB7R7PupNDxdtienFcd5YJ1ZvhhlLdovMD2urF8PDXSzLAOhIiR538loNn9pMMyiGHxVDqXGYM3N9I3dVjKeAbDXjlop6+x7S2TOt5VfrwRZLpJeTVYjttSa4sawQ5oh15DxqBe/JUm0tq1a1PM4GwN41GknjP5UGyezDnOaXNJbOl7zvW+7VUGCh3YhoDYtyEBHrKTqIvQ08s8t2Phy917r2LshsNuSHtlrhw04EcCsx2N2CDUaI0XrlNraNPgAFsSoolsiYtytgCbQB9l5B2ueHucZgSfLkFq9pdoHZnEOytiFisZRD3Z3Sd4nTqrIQcnSIfFWyqw+Ga0TeTx1RNJOrthMpldWEVFUjJJ27DWUTFrypCNW8B7hQ0a0ftZFAZmki4Go3x+EMQylRGSfg/O5ca4Ru0+faEQQDTA0j946Iam25HJIZ2liCDy+WU+KaHNDxcGx4jr83odrQRwP8AlEbPd9TTo4e7f2n2Q/IFa8JiIxLIcQoCpoicSXF1MAkuJ1sPmgTZ3C33805rS4qYhrNbnhu81AZG2jaSco4/o1NfXgQ2w9z1TK1YuMn9goSnQjpK6wJoCePdMA6geCscMVV4dH0XwqpIki5oskJlTAgyTp8sFHhKhJG4cVxmOzvMfSDAXJ67q306qPLNfT4fU3fCCcHsilvbPW/7K4oYBsQIA4AIBtWAjaGJsuN6sskrnJs1vHp4G4zs4x4mBKyG3OztRrSGjMOB1Wzr7VyBVOM2219hqpZPTq1yTxPImeWVKTqLsjmuA3SFe7DeJynQrS18MKrYqtkbjvHRC0uyxkGnUsNSR9I4lUOWpcGp5E1uaTBUh3bWsEncFJWp4NpjEua98XBJIHKyi2dSqD/ja6DbMbWG/lOqqtvbKwtIAurEVCbkODr82cPNSeRxpozKKk6bLbYO2MK2o7KC03ALpIjcQR+q1LsU17SLEEHQhwK807JEmsW/7L2xdpcWPJ1D6Ugh3AtMdeNrtrE1KTsp/wDLg/RUeR3TjubnbZp5Oid0q+HWZUt9yOXp466JMfslgcfCZ3TPqEDVwYiD5J2zNp1aomoZayWhwcHNcZElpGoEET+EbVghdvpcjnjUmqsxZ1plpszmPwoAVLTiVodqZiCs/THiuulB7GN8hIoG0CZU1HDPBDhaN+n3T6VGRIJRrhI8Wl5O+IsZ/dDkOiGsBq2/Ec/n2UTWzB4/PnVMp4loIF4vJ5GNPMA+SLwbQC9j7iJH5CXAAr6d9U2mMomb2U/dkGN+7mNxC6KOp4R7n9kWANtA+LyE+gQZRm0z4yg1OPBFjSkuwkpAGVMQBZqFcU2UkkgEkknN4pgLRcbquErrUAHYdHAILDqzwzJVMmTRHisSWU44qHZNWYKf2mZFIEbjdVGy8ZeOa8v9Tt5mztdHFeka2rXSpYj50VczEZzDRKtKOBLfERMblzFqbLpJJbmc2ptMwSudlqRrOzGzR7raO2bh3MOZjA2Lk213Txmyz+zNjUu8NME9zTIeXdSctNt7gRrGs3stKxUtyLzKqSNdRwgeMos0an8c1DtLGUsOwBoB5a34niUHtDtDRbY6CwDblUGI29nMsY1reLrn3sETnZVDG27fAfidpYisRkJYy1yA2POVV4nYfiLs7KjydCb31/KFq16tXQl3rHkgMTs6t4c7qtEPtJLg31VK37mqEa4pFnhNm0Hgv7x1Az4Xk/7cjUOcbNM8YmQiXYjGUWlngxNEiNz2kdLofC7OxGE8VB7arN4lrwRwG4oL+KYKjqjWOw1QyT3f/G4x/PTd4Z5iCnS/n8sT933QSzb7Q5jO6c3M4MyiIaYkQD/LY9FohRMLK4Ls5jqtWliKpoilBcHAkkh7bHKBrG4kLcAbo0XoOillUanx2OX1Ucer289zOYtxmCqKuwB0rd43ZuYSNVkNp7Ocw3Fl1cU0zDKNDcPjw0RB8vZR4jFl/IcBMIULsK7SiNiJRuCr6BxiNDw5dEGGzokAm1YjRCoHDxyedpT+7zDLkIEzMg6bjCq8LiDGtxB8hr7KwoYiMw/uPvBVDjRNFLjHy9x5odSVNVGVeiA0rq4UkwOpJJIAQC64+iWnn9lxACTmapqcEAGYcq0wzlVUVYYdUzJoNx9LvKRZxhZSrst9J2U79DxWvpOtf5ZSNo94Rawvdea+pus1Lx/06vRzcYfkbsXC5GjjF1dNYXQAD9kO0NaLGTxBsh6uKdGUOceplc9R8lsm5PYtG0KWSo2s8ZC05uAEbzx6LKbTxVFjcQ2gTBe22oDWUaTWgGTIOYum13uROOxlPuzSMOzfULHQz0mQCsjtWk5rhUY2Gloa4CXRkaG53TxnjYNAgBquu1pQoQqVshwteX34fcq6pmibuBceAMDoqnD7Mc5veAgBtneICRrIneL6aq32TgsKWNdUrupFwJDXsOYjMRMNmBIOsTCi4dzVJq6LihjgGxTAYTa2vqd6HfsjEVXZ2ufkbBioe8BIN9IEclpdkjCsgUYqExp973WuY0AQLBXYek1+5syTz6Hsv2eX4ypWb/y0wf7mSDHXUdLhVh2b3ji4VgWZTaWtqOIH0wTBItJF4NhJW+7QCSSYv/i6pMBhxPd6sBmP7iSTrvgG9tR1WrD0KjPU90SWdOO2xoadBgLWtsGtyOaLWgNa6OWQAHhKr8PiJiRrHuiRUzVQ9mpGVw3y0kgGN7SXDzKZi6eV5bwt7LoQ8GDIKrUtZUm0qLni+is6j1UbQxJiAFogvBRIz1XDtabn55AppDfgP3UmIrGeHsomVncStispGuATHgHRSuqk6x55Uxx/tHl+xTQE2z6UkyQBB3jofuisTXAsyOuklVoI+GPuuuHP1sk1bCx7qc9esj9lA4RquyR8/VTtqB2tutx5bwnwIEK6p30L6/qup2OgddCQXCmISSSSAEutXF1qADKCsKTlXUCjabVVIkgyq85QBvICMD7BrTA38SgKphhPDTrogaGN1kry31J/13+P8HY6SN4ti7dWAsLlMxTMrM7nRrYKqp4sk2NuKbicVmIB0CwajRoY6g1obncIA0nUqoZXdXr5Gfzy0i0ZSRMg9B6KDa+0CTlGmiv+w+zu7e6s/dIHkrYp8l2hKLbLbb+Ao4HCy9z6rtQxzrOcRYGLuBJuCSLLBbIwb6z81QyXGT+ANw5blcdt9q/xGIawXa2/noPafVHbAw9wIXShTMdNI2HZHZYpwVqMZXDbG071HsygGsBtogts1ZIha4pcIwyblLcq9uki0TIgRcHNogKVcsbndcNEcTE+I2FxYeV1YbXE5DJBLTPABtp66hVLqgDt2SNN0iAABwiVO9i1bRL/AGDhv9xzjuJdwgvvHPefNB4qrme53FxI6Tb2Vjg3ZMM5+9wJ8zYfOSzr60aKeJXbM2RkmIrQVT7RxcTELm1cYQFQh8m62Y4dyhyCDULuAXM44j3/AFKmo4ZpGpB6WTKmBINpPp+hKttESJ0fI/SP1UL2QnEAc1KTyUhEIE/ulBC655BUjnSL/PlkARiOn29Eizp90xwhdYUwEepSXXNSQBGkkkmAkkkkAJdauLrUAF0FY0EBh1Z4dqpkTQsdTmmYsRdZJ1QzErcijIPQrMbbwbKUkHxG/Ref+pxSmpef9HW+nT2cWNo1GsbO9BYvGkmBw16qsbjMx5cVJTfmdA0XOWOnbOlSQZsjAmq+dw1Wo2pjm06ZA4WA4n57qlG2KOGZBd4uAufQKow2OdiKuY2bNhr6rTDH3Znlkt0WuxtnF7y43c4yfNeh9nNiy7xaAfAgOzmybB0LZ7MfEsW7HjpWYs2bsgqrVDBFhwVHi8QwGScx3AW9SiNuh0TBIG9ZdlUzOpOg4q5IqhFchuIxEkz9R9A3gOSosIw18Q2mz6Bby3n0Uu0sTYtB/wC7v/yFb9lcKKVE1nCC8T0buSbHJlj2gxDW02028fQMAt7j0WcraK7xuFLwOI+5uf0QWHwRJIcFpxNKJlnuzP4ui5w0lAuwTmkSIW3bgoKg2hhwWq6ObsQcDKtCmpgNDnnXQdXTz4A3T30zuHoJPvYIbFPAp5ZE5pN5OkCT6q7kiV9QyZ4pzNPm66jKkp6fN6sIDao0+fLJDTy/VKqdPP57JN0+fNyAG7uiYnBNUgJr7l1Na6ySiBEkkkpAJJJJACXQuJBAB2GVrQVRhyrKi9UzJot8KVS9oOztSs6aTmX1DyR6QCrCjURtF91iz4I5Pl2L8WaWN3E862r2Zfh2Fz3NmJhskepj7LH1sY/QEjpZetdtJcyIJtrr5LyipQ8RHNcvRoySi/wdFZJTgnZDh6UmStp2YwhLhZUOz8DJGYgD1PoF7R2E2HSNPMQSR5TKtWOTdsg8kYIu+ztEho4K3NJrXF+lrk/LJzi1g0gclQ7SxBfrpuG7lPFXpWZOWFYratNzXBpkweXK06rG7Sr90Dve6wA3A7h+UXVIaba8typtq4nIdM1U2aNYJt6pt0ixJR4JMHhDWc2mbNHiqncALx1WvwVcVZqARQpfSP63N08haOfRY7AtyMNN9SxdmrOFy4/0M4gaT5rQYTapew5GNpUqdmgn63n6QTw3nf6qBWzQNZa+up6m5TCwLuCxAqU2PGjmg+oT3BWIQO8IDaIhqs3NVXtWoA26shyRkZDaD3G0lVndcVY4yr8+XQJHl7fuujHgzMaB84rpbv0HumF43JueeqkIa4p53Dl91xjZPTcuOPqUwGri6VxMBy4pQANUkgIUk4Uz85mB9k7+Hda2ulxv80tS8jpkaS7VaW6iE0G8b9Y0101RqXkKZ1IJ/cuvbTXSR5Lndm9tJnTcAfsQjVHyFMnolH0XKrp1QDG/XQ/NysMO/dvH5j7qEmvI0mWdFG01X0Kg4/Jj7o+m4Qs7aZNAm2sG57Q5skt1jWN559Fi8RgnEn+ZxAIEGYOpP9PC69Hw7WPDmvgtgfefSyq6+zhTzF2X+1rZygAkgmdXX13WVEsmlmmE/bRlNl7KLajc93u0brA4u58l7D2Zw+SnzWM7I4QOearxYn2FgF6BQJBE25clU3YSfY5jcQRbLPXRZnH45zybwOP44Baba7wGXMfdYfaVIPmXQOASQ4JAWP2q1oLaXifvO4KswtEyXH6t7jr5cFZYPZocYaIaLucdw/KbVYHaeGmN538yosbBaMF0QXchaep3BDbV2m3OGNdme1pIDbU6YFnOH9TrwOqdjK5Iy0/CzeTaeZ3wqKtiBTBNI+JrmuLyBJLSHNAGkSNOHUpwg5OkRSb2R7LsgFtCi0jKRTpgjgQwAjyRDnKq2Bj3VcNRqP8AqexpduuRr56+aMdUVjjToiPdUVD2hr+Agaq0qOVbtCkCJKsx7MrlwYupWKHJVjj6IB1hBhreZXQT2KGQgJ4p8U8OmzQm1Gu3j7b9PnIo1LyFHS8aJjjx9V11Fw1EJrzlid949vJPVHyFM44JNF0g63EC59ve49UQylAniLdNJ/dGpeQpkTjdJJw5JJhZEkEkkAJJJJMBJBdSQBIwoqmUklFgG0XniVOXniUklS+SRLhXmDc6nfyUGKqEsMknw8eSSSyTS1Mv8FnsBxFMQYWmbWdDfEfUpJJNBLkrttVnf1H1KzeOqGBc+qSSElRNcBGKeRhGwSJcJvr14qo2i4wwTbhuSSQ0iLKrazjAE8fYKprtGTRJJauk4ZOD2Z6u15AABIAAAAO4Jr6ruJ9SkkqaKRneu4n1Q2NqGNT6pJKSRFmaxxugnlJJbI8FTOLgXUlIRxJdSSAfS+oKWfEPm8pJIfIyGqblcSSTGf/Z"/>
          <p:cNvSpPr>
            <a:spLocks noChangeAspect="1" noChangeArrowheads="1"/>
          </p:cNvSpPr>
          <p:nvPr/>
        </p:nvSpPr>
        <p:spPr bwMode="auto">
          <a:xfrm>
            <a:off x="0" y="-1619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132" name="AutoShape 12" descr="data:image/jpeg;base64,/9j/4AAQSkZJRgABAQAAAQABAAD/2wCEAAkGBxQTEhUUExQVFBUXGBcYGBgXFxgUFxoYFBYXFhcYFxwYHCggGBwlHBcXITEhJSkrLi4uFx8zODMsNygtLisBCgoKDg0OGhAQGiwlICQsLCwsLCwsLCwsLCwsLCwsLCwsLCwsLCwsLCwsLCwsLCwsLCwsLCwsLCwsLCwsLCwsLP/AABEIAMIBAwMBIgACEQEDEQH/xAAbAAABBQEBAAAAAAAAAAAAAAAEAAIDBQYBB//EAD0QAAEDAgMFBwMCBQQABwAAAAEAAhEDIQQSMQVBUWFxBhMigZGh8DKx0cHhFEJSYvEHIzNyFSRDgoOiwv/EABoBAAIDAQEAAAAAAAAAAAAAAAABAgMEBQb/xAArEQACAgEDAwMEAQUAAAAAAAAAAQIRAxIhMQRBURMiMgVhgZHwI3GxwdH/2gAMAwEAAhEDEQA/AAwFKxv+P1PJNa3f6IynSgZjbyldpsxnWhsXPi4Tb/KY9r+EDl+yh7yDYeZv+y7ned5/RKhjSw759PykKR4H1CWQ7z7ylkHGUxHQw9Oh/CU8/um5R8KagAhlWE9zpChYFG56VDJmhMqEbkqb0S2joQJgzHRJutxpWT7EpPzDIPGSIOmVt8zuUcVoqePbQ1q94Lz4gdNSJ4SFUUMdSpSQH1Kjw8EZh4Q0tDvMZg3gJvEGMltTajC9rTe4kUrCB/6ZJPiaXEkwOWi4nVdVql7Ny6O2y5NTtTaLmPFdxy5fpb/Mb/SeS09TCGu2m6k8ZHQ/MNwiR5yqLYPZ5mKHeVs44fUf/s77K2bssUR3dJ5azWBYLnw6xx+Sb/RpjhbW73KbtTt2ngjRwjHQKj4qvDodBm8nSDl9Vm6eCwuFzPquqYioSMgInUwHPcDAgka8Votq7ApvkvGYnUmST1JWTxtZjKkU6NUOADHt8VRpaNIFyOWnDghdTrn7b/sLLilBao7+Syq7QwZdk/iafeQLMpvLB/8AIbHylOIi0z00PRYzZ2LFPFwafdi5AcC2G2M8vqcVq8K7Mxrm/TFuXIjdvXb6PI267FGRqUb7llg3eISvRNgUP9udxWE2TQDneKTALso+p2UTlHVarYG3DOVwEaAC0dFZ1Cb4J4/hRJ2iwXhLgJIWH2iwtIzCxEiNIK9YxtLM3w3n9Vku02FBa1mmW9uJUME6dMJv2mMpUgd9+ensm1A5tjYe3sia+Fj6Y9fyoKJI/q6LemZWNo9T01+6d343t9yuCrxAtom1arTuhMR3+JH9Pzmumm07svpHpK4cNaQQfX8LpaTdpHMAx580bAONM7oI5eJcNcjf5HRLTW/AfqpKFIAZ3abhvKAIO6cbx7JJVMY4k+KOQ0CSdMCKZRlKYvLR1UbYbYDM75ounDvdrb9Pwk2BI/EtGku6/k/hDVMQTw8hP3T3MY3U5uQ/K4cTH0tAQgIzmO4+f7rndFONVx4pmUlMQi2E+BCkgAXueEQPyo5J0t0QAs9lAVM5i4aaYzlEozFbRNGnmbGZxa0SJiXtBOo3EnUaIZlNc2pi2UxkdSNRoHidJAzHVkzpFiRoTyWHr3/SryTgm3sUwxTYqPe4BtM923M5znOk5yGsbDXS4k+U21VdsSi2riTlnu7ZfDk1ibHS8o3HtdXAqPptoUGghjRN+IBJkydXKPZWCqYiniP4eQ6mzVun90cREhcXJFRi9/sbOnx+9M9I2N2jwgb3TcdSLhYsPgFrWc8NJ0RzsfTPfeInumtc6JIAcJk+QPovKMD2UquwxDni77syy4+EgASDvjQjfxkaTsR2PrUaOLY+oWh1MuyMtDojx8bHQcFgy4sNVGW/g3RUruSNdisdQ7rvalamykWghziG3I0ub+Wq8w7VbZpuIfhawcZjOzM025OuEJ2Z2G6r3njyvY3LTD25xMEOjwmYtAtYrM7Sw76dR0yQCQfCWxB4FasODEp7PchNzina2LjF4l9YNc5+aPqBuQDr1GnVXvZKm9veNM5fCQSDedbnUgjrLt2iyWExQsHC24jUL0DstTc9ngOctuWzBI4jmPddDF7JIwKBpsLs6Yl4abG8/oLK/wBlYbNVD7mAATEFxG9LY+A7xt25TxO8HjzWsweGDGgCOq0zy2TdR2QNtLHBnhCyG06jnmStHjKU1MzvpmTzjcOKr9oYxoa45WhhnK3K3UcLX5k8VHG6ewnHYytUkA7p3xf3VfVzi4Mg8Plk/aWKLih6OKhdGKdGST3O1qua5F9/H91C2nNhdHV6TXjM3TfxBQjmZXbxG/X2U0yLFSLhqD1Go6KYjeYniP1Txg58Qs37eqje7NYCw3fnmi7AWGp5nZnaBR43E5jbQWCfiqmVuQef6DyQYQl3ARSXCkpCLI4kNGpcepj90NUrOef0GilOGDfrN+AuU12IOjRA+b1FfYY0Ybe4wuSB9I/UrgYTc+pXHEcSfYJgNJJT20/miZ3h3QAiKcO0kfN6GBxzQNTK4NE6o3QAz0CTmlIYmCU4012nCIyJMAZq03ZuhSq4gF7Q7LZodpOUQY481niy6L2Ywy6oHZTTbMzA6uPD9ll6mGqN+CzG6dGW/wBVNrsNbuGkOLTD7aAH6GgWaNJm5Vd2K207CvfIhriQT+izuMtiHl0OLnOcbXlzi6eVytXhdkl+GIaczgczo1AN1xs6ThTNuB1M9Iw21h3YfALiJAAk3s0DmbLH7Q/1HdhH1WMw73QAKr75Q8kgtuIAGgM3Vz2Xw58DX2g53HcGMbvO7X2Vftvt47GNqMo4Sk7CtdE1cQygXuY6WuaJ0sDvHNYenwLdz7bLsass6dR3K3/TztEalaqX0A1hOaYPGxk6kTBjiFJ/qbtyn3bqYAzvi4AEidU/s32h7zE/wuKpU6ZqMLWPpOD2zqCHAkOO7r1We7abLqDFgPaYm5/lJFiRwmJhXegvWTXHP6EsrcW38kZClIiV6Z2ExEOEDhosM7DFrr6gx5TY816b2BoNsbbl0UY48nqOyW+GSIS2htBosHBOfXbTZe0grFY+v4jDvP8ACkJK3ZY4/aGYm+mp+wVVtXFA0WSb+LL/ANQbz/7pUGMnu5Jys3/N5KqMbjQ4Na0EBs6mScxk9FswxumiucgWsZTqLdbKNjZtMeSKrNIE2PTQ8Vt+xlYsK4B0gxxBuCOaKqUQ640E21jkhKZtIjz9x85orAPAjSPsSovyNA+LqfyDdr14dAu4UQ0uPkpKlC5nz5j/ADChxhiG8LnrwTXgQJUdJk700rqapiOLq5K6mAYKZNzYcT8uo31QNBPM/hPcHvubD0Hkuik1ut/m4KAwcuJ1kpwoHfDev4Urq/AR838VASSmIJp0mcZ4TYFIscT9gCP0XKNC0n0CmpRfc0bhvPCd5URktOlDZNted+AUJBcYHopKbXPMnQegCkeQLN/ykMa2gFKChatYjRQDEkIpsC1w9AvcGt1KzvbntZTwwdhaAz1P5zuBH9XE/wBugWi2FioNQ/zBji3rFl4sROYuu8k5idZ3+6wdXN3p7F+JKrItm1Cawc+5Mm+8yvUOztTNla1uUmJnQm5c5ztCLW/WV5hiKJZlfEgfqtr2N2sC4NqOkR9IMW0ifwsM13LkeibTwb/4ap3ZBdUZlLiZHhBg9CCRw9ih+yvYeiwNdUp03WaAHeK+XxOcD1NhwRHiYGta9pYQGjMNNT5gE6q4p49tKmJ8UuDQ4ahxtMcFBRV2PW6ox+2ew9GjiKNeg1rG96C5ocQGy1wAAFozZfeVoe0WCDy3OG5g0C7o8VxJPnzlWuKq0yWMe45QMxLLgFpg9PfRVW1NoU6T3tBDobmlxBO8keK0xKdUGps812lQIfkdlsSbHjuHJazsZUyvDW68OKxWOxwfUJG829deivtiEh7H3iRpbTVXR4GuT2HaGGz07awvPNq4o0iQwBz51iw/6zv5wvT6PipiN4/Rec9sm02Pc6Jbcjgp8kE+UUbqrnXqOzuvAmQJ1jnzULABqbnQcJ3lBf8Ai4MBjQJ0tE843DmpW87rpYN1S2RlnzuGuoRe/kpK9SxGv6h2hHsu4KuILXiW+4TMRQAu0yNyu77kCXC6Rru4dfz5J1SmRccfuoadXTrdSPqGbbku4w0vGUP3cP7h89lT1XSSTqdVatIc0jSY00nd+PNVlZiIgyBJJcVhE4V1cK6gCxq4ho0ueJ/T9kG95cuimTr868E6YsLn28lCqGcFONbfcpZvILjhGtykGkmNTw3BMQQyvlG4z1j0TgSbvMDgmSGi93D0CGfULjdKhlm6uD4W6b+ZT2NQeHCtcO0KEthkVal4VS1mwtU+jZUeNwyMcgaAsJiCx0+XqvPtpYN7alTMCAXSYuPESZHJbypTKj7vN9tJtzVPVYVNak+CeKVOjD4fFNyOpvG7wn5ogNnOcwnKYPstTtTYDD9FuQkmen8o8/JB7R7PupNDxdtienFcd5YJ1ZvhhlLdovMD2urF8PDXSzLAOhIiR538loNn9pMMyiGHxVDqXGYM3N9I3dVjKeAbDXjlop6+x7S2TOt5VfrwRZLpJeTVYjttSa4sawQ5oh15DxqBe/JUm0tq1a1PM4GwN41GknjP5UGyezDnOaXNJbOl7zvW+7VUGCh3YhoDYtyEBHrKTqIvQ08s8t2Phy917r2LshsNuSHtlrhw04EcCsx2N2CDUaI0XrlNraNPgAFsSoolsiYtytgCbQB9l5B2ueHucZgSfLkFq9pdoHZnEOytiFisZRD3Z3Sd4nTqrIQcnSIfFWyqw+Ga0TeTx1RNJOrthMpldWEVFUjJJ27DWUTFrypCNW8B7hQ0a0ftZFAZmki4Go3x+EMQylRGSfg/O5ca4Ru0+faEQQDTA0j946Iam25HJIZ2liCDy+WU+KaHNDxcGx4jr83odrQRwP8AlEbPd9TTo4e7f2n2Q/IFa8JiIxLIcQoCpoicSXF1MAkuJ1sPmgTZ3C33805rS4qYhrNbnhu81AZG2jaSco4/o1NfXgQ2w9z1TK1YuMn9goSnQjpK6wJoCePdMA6geCscMVV4dH0XwqpIki5oskJlTAgyTp8sFHhKhJG4cVxmOzvMfSDAXJ67q306qPLNfT4fU3fCCcHsilvbPW/7K4oYBsQIA4AIBtWAjaGJsuN6sskrnJs1vHp4G4zs4x4mBKyG3OztRrSGjMOB1Wzr7VyBVOM2219hqpZPTq1yTxPImeWVKTqLsjmuA3SFe7DeJynQrS18MKrYqtkbjvHRC0uyxkGnUsNSR9I4lUOWpcGp5E1uaTBUh3bWsEncFJWp4NpjEua98XBJIHKyi2dSqD/ja6DbMbWG/lOqqtvbKwtIAurEVCbkODr82cPNSeRxpozKKk6bLbYO2MK2o7KC03ALpIjcQR+q1LsU17SLEEHQhwK807JEmsW/7L2xdpcWPJ1D6Ugh3AtMdeNrtrE1KTsp/wDLg/RUeR3TjubnbZp5Oid0q+HWZUt9yOXp466JMfslgcfCZ3TPqEDVwYiD5J2zNp1aomoZayWhwcHNcZElpGoEET+EbVghdvpcjnjUmqsxZ1plpszmPwoAVLTiVodqZiCs/THiuulB7GN8hIoG0CZU1HDPBDhaN+n3T6VGRIJRrhI8Wl5O+IsZ/dDkOiGsBq2/Ec/n2UTWzB4/PnVMp4loIF4vJ5GNPMA+SLwbQC9j7iJH5CXAAr6d9U2mMomb2U/dkGN+7mNxC6KOp4R7n9kWANtA+LyE+gQZRm0z4yg1OPBFjSkuwkpAGVMQBZqFcU2UkkgEkknN4pgLRcbquErrUAHYdHAILDqzwzJVMmTRHisSWU44qHZNWYKf2mZFIEbjdVGy8ZeOa8v9Tt5mztdHFeka2rXSpYj50VczEZzDRKtKOBLfERMblzFqbLpJJbmc2ptMwSudlqRrOzGzR7raO2bh3MOZjA2Lk213Txmyz+zNjUu8NME9zTIeXdSctNt7gRrGs3stKxUtyLzKqSNdRwgeMos0an8c1DtLGUsOwBoB5a34niUHtDtDRbY6CwDblUGI29nMsY1reLrn3sETnZVDG27fAfidpYisRkJYy1yA2POVV4nYfiLs7KjydCb31/KFq16tXQl3rHkgMTs6t4c7qtEPtJLg31VK37mqEa4pFnhNm0Hgv7x1Az4Xk/7cjUOcbNM8YmQiXYjGUWlngxNEiNz2kdLofC7OxGE8VB7arN4lrwRwG4oL+KYKjqjWOw1QyT3f/G4x/PTd4Z5iCnS/n8sT933QSzb7Q5jO6c3M4MyiIaYkQD/LY9FohRMLK4Ls5jqtWliKpoilBcHAkkh7bHKBrG4kLcAbo0XoOillUanx2OX1Ucer289zOYtxmCqKuwB0rd43ZuYSNVkNp7Ocw3Fl1cU0zDKNDcPjw0RB8vZR4jFl/IcBMIULsK7SiNiJRuCr6BxiNDw5dEGGzokAm1YjRCoHDxyedpT+7zDLkIEzMg6bjCq8LiDGtxB8hr7KwoYiMw/uPvBVDjRNFLjHy9x5odSVNVGVeiA0rq4UkwOpJJIAQC64+iWnn9lxACTmapqcEAGYcq0wzlVUVYYdUzJoNx9LvKRZxhZSrst9J2U79DxWvpOtf5ZSNo94Rawvdea+pus1Lx/06vRzcYfkbsXC5GjjF1dNYXQAD9kO0NaLGTxBsh6uKdGUOceplc9R8lsm5PYtG0KWSo2s8ZC05uAEbzx6LKbTxVFjcQ2gTBe22oDWUaTWgGTIOYum13uROOxlPuzSMOzfULHQz0mQCsjtWk5rhUY2Gloa4CXRkaG53TxnjYNAgBquu1pQoQqVshwteX34fcq6pmibuBceAMDoqnD7Mc5veAgBtneICRrIneL6aq32TgsKWNdUrupFwJDXsOYjMRMNmBIOsTCi4dzVJq6LihjgGxTAYTa2vqd6HfsjEVXZ2ufkbBioe8BIN9IEclpdkjCsgUYqExp973WuY0AQLBXYek1+5syTz6Hsv2eX4ypWb/y0wf7mSDHXUdLhVh2b3ji4VgWZTaWtqOIH0wTBItJF4NhJW+7QCSSYv/i6pMBhxPd6sBmP7iSTrvgG9tR1WrD0KjPU90SWdOO2xoadBgLWtsGtyOaLWgNa6OWQAHhKr8PiJiRrHuiRUzVQ9mpGVw3y0kgGN7SXDzKZi6eV5bwt7LoQ8GDIKrUtZUm0qLni+is6j1UbQxJiAFogvBRIz1XDtabn55AppDfgP3UmIrGeHsomVncStispGuATHgHRSuqk6x55Uxx/tHl+xTQE2z6UkyQBB3jofuisTXAsyOuklVoI+GPuuuHP1sk1bCx7qc9esj9lA4RquyR8/VTtqB2tutx5bwnwIEK6p30L6/qup2OgddCQXCmISSSSAEutXF1qADKCsKTlXUCjabVVIkgyq85QBvICMD7BrTA38SgKphhPDTrogaGN1kry31J/13+P8HY6SN4ti7dWAsLlMxTMrM7nRrYKqp4sk2NuKbicVmIB0CwajRoY6g1obncIA0nUqoZXdXr5Gfzy0i0ZSRMg9B6KDa+0CTlGmiv+w+zu7e6s/dIHkrYp8l2hKLbLbb+Ao4HCy9z6rtQxzrOcRYGLuBJuCSLLBbIwb6z81QyXGT+ANw5blcdt9q/xGIawXa2/noPafVHbAw9wIXShTMdNI2HZHZYpwVqMZXDbG071HsygGsBtogts1ZIha4pcIwyblLcq9uki0TIgRcHNogKVcsbndcNEcTE+I2FxYeV1YbXE5DJBLTPABtp66hVLqgDt2SNN0iAABwiVO9i1bRL/AGDhv9xzjuJdwgvvHPefNB4qrme53FxI6Tb2Vjg3ZMM5+9wJ8zYfOSzr60aKeJXbM2RkmIrQVT7RxcTELm1cYQFQh8m62Y4dyhyCDULuAXM44j3/AFKmo4ZpGpB6WTKmBINpPp+hKttESJ0fI/SP1UL2QnEAc1KTyUhEIE/ulBC655BUjnSL/PlkARiOn29Eizp90xwhdYUwEepSXXNSQBGkkkmAkkkkAJdauLrUAF0FY0EBh1Z4dqpkTQsdTmmYsRdZJ1QzErcijIPQrMbbwbKUkHxG/Ref+pxSmpef9HW+nT2cWNo1GsbO9BYvGkmBw16qsbjMx5cVJTfmdA0XOWOnbOlSQZsjAmq+dw1Wo2pjm06ZA4WA4n57qlG2KOGZBd4uAufQKow2OdiKuY2bNhr6rTDH3Znlkt0WuxtnF7y43c4yfNeh9nNiy7xaAfAgOzmybB0LZ7MfEsW7HjpWYs2bsgqrVDBFhwVHi8QwGScx3AW9SiNuh0TBIG9ZdlUzOpOg4q5IqhFchuIxEkz9R9A3gOSosIw18Q2mz6Bby3n0Uu0sTYtB/wC7v/yFb9lcKKVE1nCC8T0buSbHJlj2gxDW02028fQMAt7j0WcraK7xuFLwOI+5uf0QWHwRJIcFpxNKJlnuzP4ui5w0lAuwTmkSIW3bgoKg2hhwWq6ObsQcDKtCmpgNDnnXQdXTz4A3T30zuHoJPvYIbFPAp5ZE5pN5OkCT6q7kiV9QyZ4pzNPm66jKkp6fN6sIDao0+fLJDTy/VKqdPP57JN0+fNyAG7uiYnBNUgJr7l1Na6ySiBEkkkpAJJJJACXQuJBAB2GVrQVRhyrKi9UzJot8KVS9oOztSs6aTmX1DyR6QCrCjURtF91iz4I5Pl2L8WaWN3E862r2Zfh2Fz3NmJhskepj7LH1sY/QEjpZetdtJcyIJtrr5LyipQ8RHNcvRoySi/wdFZJTgnZDh6UmStp2YwhLhZUOz8DJGYgD1PoF7R2E2HSNPMQSR5TKtWOTdsg8kYIu+ztEho4K3NJrXF+lrk/LJzi1g0gclQ7SxBfrpuG7lPFXpWZOWFYratNzXBpkweXK06rG7Sr90Dve6wA3A7h+UXVIaba8typtq4nIdM1U2aNYJt6pt0ixJR4JMHhDWc2mbNHiqncALx1WvwVcVZqARQpfSP63N08haOfRY7AtyMNN9SxdmrOFy4/0M4gaT5rQYTapew5GNpUqdmgn63n6QTw3nf6qBWzQNZa+up6m5TCwLuCxAqU2PGjmg+oT3BWIQO8IDaIhqs3NVXtWoA26shyRkZDaD3G0lVndcVY4yr8+XQJHl7fuujHgzMaB84rpbv0HumF43JueeqkIa4p53Dl91xjZPTcuOPqUwGri6VxMBy4pQANUkgIUk4Uz85mB9k7+Hda2ulxv80tS8jpkaS7VaW6iE0G8b9Y0101RqXkKZ1IJ/cuvbTXSR5Lndm9tJnTcAfsQjVHyFMnolH0XKrp1QDG/XQ/NysMO/dvH5j7qEmvI0mWdFG01X0Kg4/Jj7o+m4Qs7aZNAm2sG57Q5skt1jWN559Fi8RgnEn+ZxAIEGYOpP9PC69Hw7WPDmvgtgfefSyq6+zhTzF2X+1rZygAkgmdXX13WVEsmlmmE/bRlNl7KLajc93u0brA4u58l7D2Zw+SnzWM7I4QOearxYn2FgF6BQJBE25clU3YSfY5jcQRbLPXRZnH45zybwOP44Baba7wGXMfdYfaVIPmXQOASQ4JAWP2q1oLaXifvO4KswtEyXH6t7jr5cFZYPZocYaIaLucdw/KbVYHaeGmN538yosbBaMF0QXchaep3BDbV2m3OGNdme1pIDbU6YFnOH9TrwOqdjK5Iy0/CzeTaeZ3wqKtiBTBNI+JrmuLyBJLSHNAGkSNOHUpwg5OkRSb2R7LsgFtCi0jKRTpgjgQwAjyRDnKq2Bj3VcNRqP8AqexpduuRr56+aMdUVjjToiPdUVD2hr+Agaq0qOVbtCkCJKsx7MrlwYupWKHJVjj6IB1hBhreZXQT2KGQgJ4p8U8OmzQm1Gu3j7b9PnIo1LyFHS8aJjjx9V11Fw1EJrzlid949vJPVHyFM44JNF0g63EC59ve49UQylAniLdNJ/dGpeQpkTjdJJw5JJhZEkEkkAJJJJMBJBdSQBIwoqmUklFgG0XniVOXniUklS+SRLhXmDc6nfyUGKqEsMknw8eSSSyTS1Mv8FnsBxFMQYWmbWdDfEfUpJJNBLkrttVnf1H1KzeOqGBc+qSSElRNcBGKeRhGwSJcJvr14qo2i4wwTbhuSSQ0iLKrazjAE8fYKprtGTRJJauk4ZOD2Z6u15AABIAAAAO4Jr6ruJ9SkkqaKRneu4n1Q2NqGNT6pJKSRFmaxxugnlJJbI8FTOLgXUlIRxJdSSAfS+oKWfEPm8pJIfIyGqblcSSTGf/Z"/>
          <p:cNvSpPr>
            <a:spLocks noChangeAspect="1" noChangeArrowheads="1"/>
          </p:cNvSpPr>
          <p:nvPr/>
        </p:nvSpPr>
        <p:spPr bwMode="auto">
          <a:xfrm>
            <a:off x="0" y="-1619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134" name="Picture 14" descr="http://www.kusadasi.tv/wp-content/uploads/Zeus-god-of-the-gods-greek-mythology.jpg"/>
          <p:cNvPicPr>
            <a:picLocks noChangeAspect="1" noChangeArrowheads="1"/>
          </p:cNvPicPr>
          <p:nvPr/>
        </p:nvPicPr>
        <p:blipFill>
          <a:blip r:embed="rId8" cstate="print"/>
          <a:srcRect/>
          <a:stretch>
            <a:fillRect/>
          </a:stretch>
        </p:blipFill>
        <p:spPr bwMode="auto">
          <a:xfrm>
            <a:off x="5715000" y="2895600"/>
            <a:ext cx="3124200" cy="3276600"/>
          </a:xfrm>
          <a:prstGeom prst="rect">
            <a:avLst/>
          </a:prstGeom>
          <a:noFill/>
        </p:spPr>
      </p:pic>
      <p:pic>
        <p:nvPicPr>
          <p:cNvPr id="5136" name="Picture 16" descr="http://images.wikia.com/olympians/images/c/c0/Tantalus.jpg"/>
          <p:cNvPicPr>
            <a:picLocks noChangeAspect="1" noChangeArrowheads="1"/>
          </p:cNvPicPr>
          <p:nvPr/>
        </p:nvPicPr>
        <p:blipFill>
          <a:blip r:embed="rId9" cstate="print"/>
          <a:srcRect/>
          <a:stretch>
            <a:fillRect/>
          </a:stretch>
        </p:blipFill>
        <p:spPr bwMode="auto">
          <a:xfrm>
            <a:off x="1143000" y="3124200"/>
            <a:ext cx="2798526" cy="2624054"/>
          </a:xfrm>
          <a:prstGeom prst="rect">
            <a:avLst/>
          </a:prstGeom>
          <a:noFill/>
        </p:spPr>
      </p:pic>
      <p:pic>
        <p:nvPicPr>
          <p:cNvPr id="19" name="baseball_hit_orbitz.wav">
            <a:hlinkClick r:id="" action="ppaction://media"/>
          </p:cNvPr>
          <p:cNvPicPr>
            <a:picLocks noRot="1" noChangeAspect="1"/>
          </p:cNvPicPr>
          <p:nvPr>
            <a:wavAudioFile r:embed="rId3" name="baseball_hit_orbitz.wav"/>
          </p:nvPr>
        </p:nvPicPr>
        <p:blipFill>
          <a:blip r:embed="rId10" cstate="print"/>
          <a:stretch>
            <a:fillRect/>
          </a:stretch>
        </p:blipFill>
        <p:spPr>
          <a:xfrm>
            <a:off x="8305800" y="914400"/>
            <a:ext cx="304800" cy="304800"/>
          </a:xfrm>
          <a:prstGeom prst="rect">
            <a:avLst/>
          </a:prstGeom>
        </p:spPr>
      </p:pic>
    </p:spTree>
  </p:cSld>
  <p:clrMapOvr>
    <a:masterClrMapping/>
  </p:clrMapOvr>
  <p:transition spd="med">
    <p:fade thruBlk="1"/>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704" fill="hold"/>
                                        <p:tgtEl>
                                          <p:spTgt spid="7"/>
                                        </p:tgtEl>
                                      </p:cBhvr>
                                    </p:cmd>
                                  </p:childTnLst>
                                </p:cTn>
                              </p:par>
                            </p:childTnLst>
                          </p:cTn>
                        </p:par>
                        <p:par>
                          <p:cTn id="7" fill="hold">
                            <p:stCondLst>
                              <p:cond delay="2704"/>
                            </p:stCondLst>
                            <p:childTnLst>
                              <p:par>
                                <p:cTn id="8" presetID="1" presetClass="mediacall" presetSubtype="0" fill="hold" nodeType="afterEffect">
                                  <p:stCondLst>
                                    <p:cond delay="0"/>
                                  </p:stCondLst>
                                  <p:childTnLst>
                                    <p:cmd type="call" cmd="playFrom(0.0)">
                                      <p:cBhvr>
                                        <p:cTn id="9" dur="3848" fill="hold"/>
                                        <p:tgtEl>
                                          <p:spTgt spid="19"/>
                                        </p:tgtEl>
                                      </p:cBhvr>
                                    </p:cmd>
                                  </p:childTnLst>
                                </p:cTn>
                              </p:par>
                            </p:childTnLst>
                          </p:cTn>
                        </p:par>
                        <p:par>
                          <p:cTn id="10" fill="hold">
                            <p:stCondLst>
                              <p:cond delay="6552"/>
                            </p:stCondLst>
                            <p:childTnLst>
                              <p:par>
                                <p:cTn id="11" presetID="1" presetClass="mediacall" presetSubtype="0" fill="hold" nodeType="afterEffect">
                                  <p:stCondLst>
                                    <p:cond delay="0"/>
                                  </p:stCondLst>
                                  <p:childTnLst>
                                    <p:cmd type="call" cmd="playFrom(0.0)">
                                      <p:cBhvr>
                                        <p:cTn id="12" dur="1560"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audio>
              <p:cMediaNode>
                <p:cTn id="14"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audio>
              <p:cMediaNode>
                <p:cTn id="15" fill="hold" display="0">
                  <p:stCondLst>
                    <p:cond delay="indefinite"/>
                  </p:stCondLst>
                  <p:endCondLst>
                    <p:cond evt="onNext" delay="0">
                      <p:tgtEl>
                        <p:sldTgt/>
                      </p:tgtEl>
                    </p:cond>
                    <p:cond evt="onPrev" delay="0">
                      <p:tgtEl>
                        <p:sldTgt/>
                      </p:tgtEl>
                    </p:cond>
                    <p:cond evt="onStopAudio" delay="0">
                      <p:tgtEl>
                        <p:sldTgt/>
                      </p:tgtEl>
                    </p:cond>
                  </p:endCondLst>
                </p:cTn>
                <p:tgtEl>
                  <p:spTgt spid="19"/>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chemeClr val="accent1">
                    <a:lumMod val="75000"/>
                  </a:schemeClr>
                </a:solidFill>
              </a:rPr>
              <a:t>He began to cook stew when he CHOPPED his children into it and FED to the Gods!</a:t>
            </a:r>
            <a:endParaRPr lang="en-US" dirty="0">
              <a:solidFill>
                <a:schemeClr val="accent1">
                  <a:lumMod val="75000"/>
                </a:schemeClr>
              </a:solidFill>
            </a:endParaRPr>
          </a:p>
        </p:txBody>
      </p:sp>
      <p:sp>
        <p:nvSpPr>
          <p:cNvPr id="2" name="Title 1"/>
          <p:cNvSpPr>
            <a:spLocks noGrp="1"/>
          </p:cNvSpPr>
          <p:nvPr>
            <p:ph type="title"/>
          </p:nvPr>
        </p:nvSpPr>
        <p:spPr/>
        <p:txBody>
          <a:bodyPr/>
          <a:lstStyle/>
          <a:p>
            <a:endParaRPr lang="en-US"/>
          </a:p>
        </p:txBody>
      </p:sp>
      <p:pic>
        <p:nvPicPr>
          <p:cNvPr id="4098" name="Picture 2" descr="http://www.art-wallpaper.com/10297/De+Goya+Francisco/Follow+the+Caprichos++Sheet+09+Tantalus+-1600x1200-10297.jpg"/>
          <p:cNvPicPr>
            <a:picLocks noChangeAspect="1" noChangeArrowheads="1"/>
          </p:cNvPicPr>
          <p:nvPr/>
        </p:nvPicPr>
        <p:blipFill>
          <a:blip r:embed="rId4" cstate="print"/>
          <a:srcRect/>
          <a:stretch>
            <a:fillRect/>
          </a:stretch>
        </p:blipFill>
        <p:spPr bwMode="auto">
          <a:xfrm>
            <a:off x="2362199" y="2667000"/>
            <a:ext cx="4571999" cy="3429000"/>
          </a:xfrm>
          <a:prstGeom prst="rect">
            <a:avLst/>
          </a:prstGeom>
          <a:noFill/>
        </p:spPr>
      </p:pic>
      <p:pic>
        <p:nvPicPr>
          <p:cNvPr id="5" name="bubbling1.wav">
            <a:hlinkClick r:id="" action="ppaction://media"/>
          </p:cNvPr>
          <p:cNvPicPr>
            <a:picLocks noRot="1" noChangeAspect="1"/>
          </p:cNvPicPr>
          <p:nvPr>
            <a:wavAudioFile r:embed="rId1" name="bubbling1.wav"/>
          </p:nvPr>
        </p:nvPicPr>
        <p:blipFill>
          <a:blip r:embed="rId5" cstate="print"/>
          <a:stretch>
            <a:fillRect/>
          </a:stretch>
        </p:blipFill>
        <p:spPr>
          <a:xfrm>
            <a:off x="7543800" y="2743200"/>
            <a:ext cx="304800" cy="304800"/>
          </a:xfrm>
          <a:prstGeom prst="rect">
            <a:avLst/>
          </a:prstGeom>
        </p:spPr>
      </p:pic>
    </p:spTree>
  </p:cSld>
  <p:clrMapOvr>
    <a:masterClrMapping/>
  </p:clrMapOvr>
  <p:transition spd="med">
    <p:fade/>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1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chemeClr val="accent1">
                    <a:lumMod val="75000"/>
                  </a:schemeClr>
                </a:solidFill>
              </a:rPr>
              <a:t>Because he did this the gods found out and Zeus himself punished him, he killed Tantalus and banished him to the underworld.</a:t>
            </a:r>
            <a:endParaRPr lang="en-US" dirty="0">
              <a:solidFill>
                <a:schemeClr val="accent1">
                  <a:lumMod val="75000"/>
                </a:schemeClr>
              </a:solidFill>
            </a:endParaRPr>
          </a:p>
        </p:txBody>
      </p:sp>
      <p:sp>
        <p:nvSpPr>
          <p:cNvPr id="2" name="Title 1"/>
          <p:cNvSpPr>
            <a:spLocks noGrp="1"/>
          </p:cNvSpPr>
          <p:nvPr>
            <p:ph type="title"/>
          </p:nvPr>
        </p:nvSpPr>
        <p:spPr/>
        <p:txBody>
          <a:bodyPr/>
          <a:lstStyle/>
          <a:p>
            <a:endParaRPr lang="en-US" dirty="0"/>
          </a:p>
        </p:txBody>
      </p:sp>
      <p:pic>
        <p:nvPicPr>
          <p:cNvPr id="4" name="bugs_this_means_war.wav">
            <a:hlinkClick r:id="" action="ppaction://media"/>
          </p:cNvPr>
          <p:cNvPicPr>
            <a:picLocks noRot="1" noChangeAspect="1"/>
          </p:cNvPicPr>
          <p:nvPr>
            <a:wavAudioFile r:embed="rId1" name="bugs_this_means_war.wav"/>
          </p:nvPr>
        </p:nvPicPr>
        <p:blipFill>
          <a:blip r:embed="rId5" cstate="print"/>
          <a:stretch>
            <a:fillRect/>
          </a:stretch>
        </p:blipFill>
        <p:spPr>
          <a:xfrm>
            <a:off x="304800" y="3962400"/>
            <a:ext cx="304800" cy="304800"/>
          </a:xfrm>
          <a:prstGeom prst="rect">
            <a:avLst/>
          </a:prstGeom>
        </p:spPr>
      </p:pic>
      <p:pic>
        <p:nvPicPr>
          <p:cNvPr id="3074" name="Picture 2" descr="http://t0.gstatic.com/images?q=tbn:ANd9GcQYXVMqOoc5d7vC1KIxS8ah3fNCedZ3v9jrrCyEVRNHLbO1OzM1aw"/>
          <p:cNvPicPr>
            <a:picLocks noChangeAspect="1" noChangeArrowheads="1"/>
          </p:cNvPicPr>
          <p:nvPr/>
        </p:nvPicPr>
        <p:blipFill>
          <a:blip r:embed="rId6" cstate="print"/>
          <a:srcRect/>
          <a:stretch>
            <a:fillRect/>
          </a:stretch>
        </p:blipFill>
        <p:spPr bwMode="auto">
          <a:xfrm>
            <a:off x="1371600" y="2971800"/>
            <a:ext cx="1769370" cy="2362200"/>
          </a:xfrm>
          <a:prstGeom prst="rect">
            <a:avLst/>
          </a:prstGeom>
          <a:noFill/>
        </p:spPr>
      </p:pic>
      <p:pic>
        <p:nvPicPr>
          <p:cNvPr id="3076" name="Picture 4" descr="http://www.kusadasi.tv/wp-content/uploads/Zeus-god-of-the-gods-greek-mythology.jpg"/>
          <p:cNvPicPr>
            <a:picLocks noChangeAspect="1" noChangeArrowheads="1"/>
          </p:cNvPicPr>
          <p:nvPr/>
        </p:nvPicPr>
        <p:blipFill>
          <a:blip r:embed="rId7" cstate="print"/>
          <a:srcRect/>
          <a:stretch>
            <a:fillRect/>
          </a:stretch>
        </p:blipFill>
        <p:spPr bwMode="auto">
          <a:xfrm>
            <a:off x="4953000" y="3429000"/>
            <a:ext cx="2844799" cy="2133600"/>
          </a:xfrm>
          <a:prstGeom prst="rect">
            <a:avLst/>
          </a:prstGeom>
          <a:noFill/>
        </p:spPr>
      </p:pic>
      <p:pic>
        <p:nvPicPr>
          <p:cNvPr id="7" name="bugs_hit_road.wav">
            <a:hlinkClick r:id="" action="ppaction://media"/>
          </p:cNvPr>
          <p:cNvPicPr>
            <a:picLocks noRot="1" noChangeAspect="1"/>
          </p:cNvPicPr>
          <p:nvPr>
            <a:wavAudioFile r:embed="rId2" name="bugs_hit_road.wav"/>
          </p:nvPr>
        </p:nvPicPr>
        <p:blipFill>
          <a:blip r:embed="rId8" cstate="print"/>
          <a:stretch>
            <a:fillRect/>
          </a:stretch>
        </p:blipFill>
        <p:spPr>
          <a:xfrm>
            <a:off x="8077200" y="4953000"/>
            <a:ext cx="304800" cy="304800"/>
          </a:xfrm>
          <a:prstGeom prst="rect">
            <a:avLst/>
          </a:prstGeom>
        </p:spPr>
      </p:pic>
    </p:spTree>
  </p:cSld>
  <p:clrMapOvr>
    <a:masterClrMapping/>
  </p:clrMapOvr>
  <p:transition spd="med">
    <p:fade/>
    <p:sndAc>
      <p:stSnd>
        <p:snd r:embed="rId4" name="drumroll.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224" fill="hold"/>
                                        <p:tgtEl>
                                          <p:spTgt spid="4"/>
                                        </p:tgtEl>
                                      </p:cBhvr>
                                    </p:cmd>
                                  </p:childTnLst>
                                </p:cTn>
                              </p:par>
                            </p:childTnLst>
                          </p:cTn>
                        </p:par>
                        <p:par>
                          <p:cTn id="7" fill="hold">
                            <p:stCondLst>
                              <p:cond delay="3224"/>
                            </p:stCondLst>
                            <p:childTnLst>
                              <p:par>
                                <p:cTn id="8" presetID="1" presetClass="mediacall" presetSubtype="0" fill="hold" nodeType="afterEffect">
                                  <p:stCondLst>
                                    <p:cond delay="0"/>
                                  </p:stCondLst>
                                  <p:childTnLst>
                                    <p:cmd type="call" cmd="playFrom(0.0)">
                                      <p:cBhvr>
                                        <p:cTn id="9" dur="1352"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0"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audio>
              <p:cMediaNode>
                <p:cTn id="11"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chemeClr val="accent1">
                    <a:lumMod val="75000"/>
                  </a:schemeClr>
                </a:solidFill>
              </a:rPr>
              <a:t>When he arrived in the underworld he was placed just below a tree that bears the juiciest of fruit and was neck deep in ice cold water.   </a:t>
            </a:r>
            <a:endParaRPr lang="en-US" dirty="0">
              <a:solidFill>
                <a:schemeClr val="accent1">
                  <a:lumMod val="75000"/>
                </a:schemeClr>
              </a:solidFill>
            </a:endParaRPr>
          </a:p>
        </p:txBody>
      </p:sp>
      <p:sp>
        <p:nvSpPr>
          <p:cNvPr id="2" name="Title 1"/>
          <p:cNvSpPr>
            <a:spLocks noGrp="1"/>
          </p:cNvSpPr>
          <p:nvPr>
            <p:ph type="title"/>
          </p:nvPr>
        </p:nvSpPr>
        <p:spPr/>
        <p:txBody>
          <a:bodyPr/>
          <a:lstStyle/>
          <a:p>
            <a:endParaRPr lang="en-US"/>
          </a:p>
        </p:txBody>
      </p:sp>
      <p:pic>
        <p:nvPicPr>
          <p:cNvPr id="4" name="ocean2.wav">
            <a:hlinkClick r:id="" action="ppaction://media"/>
          </p:cNvPr>
          <p:cNvPicPr>
            <a:picLocks noRot="1" noChangeAspect="1"/>
          </p:cNvPicPr>
          <p:nvPr>
            <a:wavAudioFile r:embed="rId1" name="ocean2.wav"/>
          </p:nvPr>
        </p:nvPicPr>
        <p:blipFill>
          <a:blip r:embed="rId4" cstate="print"/>
          <a:stretch>
            <a:fillRect/>
          </a:stretch>
        </p:blipFill>
        <p:spPr>
          <a:xfrm>
            <a:off x="609600" y="3200400"/>
            <a:ext cx="304800" cy="304800"/>
          </a:xfrm>
          <a:prstGeom prst="rect">
            <a:avLst/>
          </a:prstGeom>
        </p:spPr>
      </p:pic>
    </p:spTree>
  </p:cSld>
  <p:clrMapOvr>
    <a:masterClrMapping/>
  </p:clrMapOvr>
  <p:transition spd="med">
    <p:dissolve/>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07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525963"/>
          </a:xfrm>
        </p:spPr>
        <p:txBody>
          <a:bodyPr/>
          <a:lstStyle/>
          <a:p>
            <a:r>
              <a:rPr lang="en-US" dirty="0" smtClean="0">
                <a:solidFill>
                  <a:schemeClr val="accent1">
                    <a:lumMod val="75000"/>
                  </a:schemeClr>
                </a:solidFill>
              </a:rPr>
              <a:t>Only, he could not reach the fruit because it would swivel and shake and move out of reach, and the water would drain away from him, finally he was already dead so no matter how hungry or thirsty he was he would never die. </a:t>
            </a:r>
            <a:endParaRPr lang="en-US" dirty="0">
              <a:solidFill>
                <a:schemeClr val="accent1">
                  <a:lumMod val="75000"/>
                </a:schemeClr>
              </a:solidFill>
            </a:endParaRPr>
          </a:p>
        </p:txBody>
      </p:sp>
      <p:sp>
        <p:nvSpPr>
          <p:cNvPr id="2" name="Title 1"/>
          <p:cNvSpPr>
            <a:spLocks noGrp="1"/>
          </p:cNvSpPr>
          <p:nvPr>
            <p:ph type="title"/>
          </p:nvPr>
        </p:nvSpPr>
        <p:spPr/>
        <p:txBody>
          <a:bodyPr/>
          <a:lstStyle/>
          <a:p>
            <a:endParaRPr lang="en-US"/>
          </a:p>
        </p:txBody>
      </p:sp>
      <p:pic>
        <p:nvPicPr>
          <p:cNvPr id="1028" name="Picture 4" descr="http://images.clipartof.com/small/441566-Royalty-Free-RF-Clip-Art-Illustration-Of-A-Cartoon-Man-Reaching.jpg"/>
          <p:cNvPicPr>
            <a:picLocks noChangeAspect="1" noChangeArrowheads="1"/>
          </p:cNvPicPr>
          <p:nvPr/>
        </p:nvPicPr>
        <p:blipFill>
          <a:blip r:embed="rId3" cstate="print"/>
          <a:srcRect/>
          <a:stretch>
            <a:fillRect/>
          </a:stretch>
        </p:blipFill>
        <p:spPr bwMode="auto">
          <a:xfrm>
            <a:off x="6315075" y="4205442"/>
            <a:ext cx="2828925" cy="2652558"/>
          </a:xfrm>
          <a:prstGeom prst="rect">
            <a:avLst/>
          </a:prstGeom>
          <a:noFill/>
        </p:spPr>
      </p:pic>
      <p:pic>
        <p:nvPicPr>
          <p:cNvPr id="1026" name="Picture 2" descr="http://www.clker.com/cliparts/2/9/4/3/11949861411952951849tree_whit_fruits_01.svg.hi.png"/>
          <p:cNvPicPr>
            <a:picLocks noChangeAspect="1" noChangeArrowheads="1"/>
          </p:cNvPicPr>
          <p:nvPr/>
        </p:nvPicPr>
        <p:blipFill>
          <a:blip r:embed="rId4" cstate="print"/>
          <a:srcRect/>
          <a:stretch>
            <a:fillRect/>
          </a:stretch>
        </p:blipFill>
        <p:spPr bwMode="auto">
          <a:xfrm rot="7142442">
            <a:off x="3458567" y="3817409"/>
            <a:ext cx="1828800" cy="2189901"/>
          </a:xfrm>
          <a:prstGeom prst="rect">
            <a:avLst/>
          </a:prstGeom>
          <a:noFill/>
        </p:spPr>
      </p:pic>
    </p:spTree>
  </p:cSld>
  <p:clrMapOvr>
    <a:masterClrMapping/>
  </p:clrMapOvr>
  <p:transition spd="med">
    <p:cut thruBlk="1"/>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16059 -0.02685 C -0.16354 -0.02778 -0.16684 -0.02731 -0.16927 -0.02963 C -0.17153 -0.03148 -0.1717 -0.03588 -0.17361 -0.03842 C -0.17778 -0.04421 -0.18663 -0.05532 -0.19305 -0.05579 C -0.21632 -0.05764 -0.23941 -0.05764 -0.26267 -0.05856 C -0.27309 -0.07963 -0.26753 -0.07129 -0.27795 -0.08472 C -0.28489 -0.08171 -0.29062 -0.07801 -0.29531 -0.07014 C -0.30087 -0.06065 -0.29687 -0.06157 -0.30191 -0.06157 " pathEditMode="relative" ptsTypes="fffffffA">
                                      <p:cBhvr>
                                        <p:cTn id="6" dur="2000" fill="hold"/>
                                        <p:tgtEl>
                                          <p:spTgt spid="1028"/>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0.17604 0.02292 C -0.18889 0.02014 -0.2 0.01644 -0.21302 0.01412 C -0.2224 0.01598 -0.23177 0.01204 -0.23264 0.02871 C -0.23316 0.03843 -0.23195 0.04815 -0.23056 0.05764 C -0.22969 0.06366 -0.22604 0.075 -0.22604 0.075 C -0.22847 0.12639 -0.2191 0.12732 -0.25 0.12153 C -0.25938 0.11736 -0.26337 0.10811 -0.2717 0.10116 C -0.27448 0.09885 -0.27778 0.09769 -0.28056 0.09537 C -0.28507 0.0919 -0.28924 0.08774 -0.29358 0.0838 C -0.31059 0.04931 -0.28472 0.09931 -0.30452 0.06922 C -0.31302 0.05602 -0.31476 0.04098 -0.32396 0.02871 C -0.33507 0.05116 -0.32101 0.07848 -0.33924 0.08681 C -0.35243 0.08056 -0.35938 0.05811 -0.36962 0.04607 C -0.37361 0.04144 -0.38264 0.03449 -0.38264 0.03449 C -0.38559 0.03542 -0.38872 0.03565 -0.39132 0.0375 C -0.39601 0.04074 -0.40434 0.04908 -0.40434 0.04908 C -0.40573 0.05186 -0.40677 0.05533 -0.40868 0.05764 C -0.41059 0.06019 -0.41389 0.06042 -0.41528 0.06343 C -0.41702 0.06667 -0.41667 0.07107 -0.41736 0.075 C -0.42552 0.07246 -0.4257 0.07431 -0.43056 0.06644 C -0.43229 0.06366 -0.4349 0.05764 -0.4349 0.05764 " pathEditMode="relative" ptsTypes="ffffffffffffffffffffA">
                                      <p:cBhvr>
                                        <p:cTn id="10" dur="2000" fill="hold"/>
                                        <p:tgtEl>
                                          <p:spTgt spid="102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173</TotalTime>
  <Words>169</Words>
  <Application>Microsoft Office PowerPoint</Application>
  <PresentationFormat>On-screen Show (4:3)</PresentationFormat>
  <Paragraphs>9</Paragraphs>
  <Slides>7</Slides>
  <Notes>0</Notes>
  <HiddenSlides>0</HiddenSlides>
  <MMClips>7</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Concourse</vt:lpstr>
      <vt:lpstr>Tantalus</vt:lpstr>
      <vt:lpstr>Slide 2</vt:lpstr>
      <vt:lpstr> </vt:lpstr>
      <vt:lpstr>Slide 4</vt:lpstr>
      <vt:lpstr>Slide 5</vt:lpstr>
      <vt:lpstr>Slide 6</vt:lpstr>
      <vt:lpstr>Slide 7</vt:lpstr>
    </vt:vector>
  </TitlesOfParts>
  <Company>Cortland City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Tantalus</dc:title>
  <dc:creator>Cortland City School District</dc:creator>
  <cp:lastModifiedBy>Cortland City School District</cp:lastModifiedBy>
  <cp:revision>22</cp:revision>
  <dcterms:created xsi:type="dcterms:W3CDTF">2013-04-10T17:17:15Z</dcterms:created>
  <dcterms:modified xsi:type="dcterms:W3CDTF">2013-04-15T17:19:07Z</dcterms:modified>
</cp:coreProperties>
</file>