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
  </p:notesMasterIdLst>
  <p:sldIdLst>
    <p:sldId id="256" r:id="rId2"/>
    <p:sldId id="257" r:id="rId3"/>
    <p:sldId id="259"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4709" autoAdjust="0"/>
  </p:normalViewPr>
  <p:slideViewPr>
    <p:cSldViewPr>
      <p:cViewPr varScale="1">
        <p:scale>
          <a:sx n="48" d="100"/>
          <a:sy n="48" d="100"/>
        </p:scale>
        <p:origin x="-117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AB1E8D-9F01-44B3-A4B2-56D6E8B1E9DF}" type="datetimeFigureOut">
              <a:rPr lang="en-US" smtClean="0"/>
              <a:pPr/>
              <a:t>4/15/2013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DDB6B0-9CA5-4F89-9337-39E97758A0A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DDB6B0-9CA5-4F89-9337-39E97758A0A5}"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358D364-5176-449B-94F6-4BE6316497E4}" type="datetimeFigureOut">
              <a:rPr lang="en-US" smtClean="0"/>
              <a:pPr/>
              <a:t>4/15/2013</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A9F8B4F-48EE-455F-869E-D7413EE48E4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58D364-5176-449B-94F6-4BE6316497E4}" type="datetimeFigureOut">
              <a:rPr lang="en-US" smtClean="0"/>
              <a:pPr/>
              <a:t>4/15/2013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9F8B4F-48EE-455F-869E-D7413EE48E4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58D364-5176-449B-94F6-4BE6316497E4}" type="datetimeFigureOut">
              <a:rPr lang="en-US" smtClean="0"/>
              <a:pPr/>
              <a:t>4/15/2013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9F8B4F-48EE-455F-869E-D7413EE48E4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358D364-5176-449B-94F6-4BE6316497E4}" type="datetimeFigureOut">
              <a:rPr lang="en-US" smtClean="0"/>
              <a:pPr/>
              <a:t>4/15/2013</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7A9F8B4F-48EE-455F-869E-D7413EE48E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358D364-5176-449B-94F6-4BE6316497E4}" type="datetimeFigureOut">
              <a:rPr lang="en-US" smtClean="0"/>
              <a:pPr/>
              <a:t>4/15/2013</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7A9F8B4F-48EE-455F-869E-D7413EE48E43}"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358D364-5176-449B-94F6-4BE6316497E4}" type="datetimeFigureOut">
              <a:rPr lang="en-US" smtClean="0"/>
              <a:pPr/>
              <a:t>4/15/2013</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7A9F8B4F-48EE-455F-869E-D7413EE48E4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358D364-5176-449B-94F6-4BE6316497E4}" type="datetimeFigureOut">
              <a:rPr lang="en-US" smtClean="0"/>
              <a:pPr/>
              <a:t>4/15/2013</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A9F8B4F-48EE-455F-869E-D7413EE48E4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58D364-5176-449B-94F6-4BE6316497E4}" type="datetimeFigureOut">
              <a:rPr lang="en-US" smtClean="0"/>
              <a:pPr/>
              <a:t>4/15/2013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9F8B4F-48EE-455F-869E-D7413EE48E4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358D364-5176-449B-94F6-4BE6316497E4}" type="datetimeFigureOut">
              <a:rPr lang="en-US" smtClean="0"/>
              <a:pPr/>
              <a:t>4/15/2013</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7A9F8B4F-48EE-455F-869E-D7413EE48E4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358D364-5176-449B-94F6-4BE6316497E4}" type="datetimeFigureOut">
              <a:rPr lang="en-US" smtClean="0"/>
              <a:pPr/>
              <a:t>4/15/2013</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A9F8B4F-48EE-455F-869E-D7413EE48E4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358D364-5176-449B-94F6-4BE6316497E4}" type="datetimeFigureOut">
              <a:rPr lang="en-US" smtClean="0"/>
              <a:pPr/>
              <a:t>4/15/2013</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A9F8B4F-48EE-455F-869E-D7413EE48E4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358D364-5176-449B-94F6-4BE6316497E4}" type="datetimeFigureOut">
              <a:rPr lang="en-US" smtClean="0"/>
              <a:pPr/>
              <a:t>4/15/2013</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A9F8B4F-48EE-455F-869E-D7413EE48E4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animationfactory.com/en/search/close-up.html?&amp;oid=4960401&amp;s=51&amp;sc=51&amp;st=489&amp;category_id=E1&amp;q=peple%20with%20big%20eyes&amp;spage=3&amp;hoid=656124241971e816701cf3970780bdd5" TargetMode="Externa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hyperlink" Target="http://www.animationfactory.com/en/search/close-up.html?&amp;oid=4962372&amp;s=51&amp;sc=51&amp;st=100&amp;category_id=E1&amp;q=greek%20soilders&amp;spage=3&amp;hoid=b2d2d06134f312e69559313b3eefe44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www.animationfactory.com/en/search/close-up.html?&amp;oid=4954530&amp;s=1&amp;sc=1&amp;st=374&amp;q=a%20brick%20corner&amp;spage=1&amp;hoid=e6d14d91fd86165754ee36749b2cb978" TargetMode="External"/><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8229600" cy="1371600"/>
          </a:xfrm>
        </p:spPr>
        <p:txBody>
          <a:bodyPr>
            <a:noAutofit/>
          </a:bodyPr>
          <a:lstStyle/>
          <a:p>
            <a:r>
              <a:rPr lang="en-US" sz="7200" dirty="0" smtClean="0">
                <a:solidFill>
                  <a:srgbClr val="0070C0"/>
                </a:solidFill>
              </a:rPr>
              <a:t>The</a:t>
            </a:r>
            <a:r>
              <a:rPr lang="en-US" sz="7200" dirty="0" smtClean="0">
                <a:solidFill>
                  <a:srgbClr val="FF0000"/>
                </a:solidFill>
              </a:rPr>
              <a:t> </a:t>
            </a:r>
            <a:r>
              <a:rPr lang="en-US" sz="7200" dirty="0" smtClean="0">
                <a:solidFill>
                  <a:srgbClr val="FFFF00"/>
                </a:solidFill>
              </a:rPr>
              <a:t>Trojan</a:t>
            </a:r>
            <a:r>
              <a:rPr lang="en-US" sz="7200" dirty="0" smtClean="0">
                <a:solidFill>
                  <a:srgbClr val="FF0000"/>
                </a:solidFill>
              </a:rPr>
              <a:t>  </a:t>
            </a:r>
            <a:r>
              <a:rPr lang="en-US" sz="7200" dirty="0" smtClean="0">
                <a:solidFill>
                  <a:schemeClr val="bg1"/>
                </a:solidFill>
              </a:rPr>
              <a:t>Horse</a:t>
            </a:r>
            <a:endParaRPr lang="en-US" sz="7200" dirty="0">
              <a:solidFill>
                <a:schemeClr val="bg1"/>
              </a:solidFill>
            </a:endParaRPr>
          </a:p>
        </p:txBody>
      </p:sp>
      <p:sp>
        <p:nvSpPr>
          <p:cNvPr id="3" name="Subtitle 2"/>
          <p:cNvSpPr>
            <a:spLocks noGrp="1"/>
          </p:cNvSpPr>
          <p:nvPr>
            <p:ph type="subTitle" idx="1"/>
          </p:nvPr>
        </p:nvSpPr>
        <p:spPr>
          <a:xfrm>
            <a:off x="6324600" y="3124200"/>
            <a:ext cx="2819400" cy="2286000"/>
          </a:xfrm>
        </p:spPr>
        <p:txBody>
          <a:bodyPr>
            <a:normAutofit/>
          </a:bodyPr>
          <a:lstStyle/>
          <a:p>
            <a:r>
              <a:rPr lang="en-US" sz="4400" dirty="0" smtClean="0">
                <a:solidFill>
                  <a:schemeClr val="tx1"/>
                </a:solidFill>
              </a:rPr>
              <a:t>By</a:t>
            </a:r>
            <a:endParaRPr lang="en-US" sz="4400" dirty="0" smtClean="0">
              <a:solidFill>
                <a:schemeClr val="tx1"/>
              </a:solidFill>
            </a:endParaRPr>
          </a:p>
          <a:p>
            <a:r>
              <a:rPr lang="en-US" sz="4400" dirty="0" err="1" smtClean="0">
                <a:solidFill>
                  <a:srgbClr val="FF0000"/>
                </a:solidFill>
              </a:rPr>
              <a:t>Emiley</a:t>
            </a:r>
            <a:r>
              <a:rPr lang="en-US" sz="4400" dirty="0" smtClean="0"/>
              <a:t> </a:t>
            </a:r>
            <a:r>
              <a:rPr lang="en-US" sz="4400" dirty="0" smtClean="0">
                <a:solidFill>
                  <a:schemeClr val="tx1"/>
                </a:solidFill>
              </a:rPr>
              <a:t>and</a:t>
            </a:r>
            <a:r>
              <a:rPr lang="en-US" sz="4400" dirty="0" smtClean="0"/>
              <a:t> </a:t>
            </a:r>
            <a:r>
              <a:rPr lang="en-US" sz="4400" dirty="0" smtClean="0">
                <a:solidFill>
                  <a:srgbClr val="00B0F0"/>
                </a:solidFill>
              </a:rPr>
              <a:t>Holly</a:t>
            </a:r>
            <a:endParaRPr lang="en-US" sz="4400" dirty="0">
              <a:solidFill>
                <a:srgbClr val="00B0F0"/>
              </a:solidFill>
            </a:endParaRPr>
          </a:p>
        </p:txBody>
      </p:sp>
      <p:pic>
        <p:nvPicPr>
          <p:cNvPr id="7170" name="Picture 2" descr="http://t3.gstatic.com/images?q=tbn:ANd9GcRoRBORvScqX5UguizB0WR3EPC6mk9AJ9Td66gsKKrKF1fn9wRd"/>
          <p:cNvPicPr>
            <a:picLocks noChangeAspect="1" noChangeArrowheads="1"/>
          </p:cNvPicPr>
          <p:nvPr/>
        </p:nvPicPr>
        <p:blipFill>
          <a:blip r:embed="rId3" cstate="print"/>
          <a:srcRect/>
          <a:stretch>
            <a:fillRect/>
          </a:stretch>
        </p:blipFill>
        <p:spPr bwMode="auto">
          <a:xfrm>
            <a:off x="762000" y="1990724"/>
            <a:ext cx="5562601" cy="4867276"/>
          </a:xfrm>
          <a:prstGeom prst="rect">
            <a:avLst/>
          </a:prstGeom>
          <a:noFill/>
        </p:spPr>
      </p:pic>
    </p:spTree>
  </p:cSld>
  <p:clrMapOvr>
    <a:masterClrMapping/>
  </p:clrMapOvr>
  <p:transition spd="med">
    <p:zoom/>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799"/>
            <a:ext cx="8229600" cy="2667001"/>
          </a:xfrm>
        </p:spPr>
        <p:txBody>
          <a:bodyPr>
            <a:normAutofit lnSpcReduction="10000"/>
          </a:bodyPr>
          <a:lstStyle/>
          <a:p>
            <a:pPr>
              <a:buNone/>
            </a:pPr>
            <a:r>
              <a:rPr lang="en-US" dirty="0" smtClean="0"/>
              <a:t>                        After the events of Iliad and the death of Hector, the Trojan war was still not over. Neither the Greek’s nor the Trojan could seem to win, and then one of the Greek kings, Odysseus, of the Ithaca  had a very good idea. </a:t>
            </a:r>
            <a:endParaRPr lang="en-US" dirty="0"/>
          </a:p>
        </p:txBody>
      </p:sp>
      <p:pic>
        <p:nvPicPr>
          <p:cNvPr id="6146" name="Picture 2" descr="http://t0.gstatic.com/images?q=tbn:ANd9GcRrE6Ff4g3vpfuiNRgTs0G26jJ9DsYysIdmuGyWy1MyZ9U75YCVuI7u5wiN"/>
          <p:cNvPicPr>
            <a:picLocks noChangeAspect="1" noChangeArrowheads="1"/>
          </p:cNvPicPr>
          <p:nvPr/>
        </p:nvPicPr>
        <p:blipFill>
          <a:blip r:embed="rId3" cstate="print"/>
          <a:srcRect/>
          <a:stretch>
            <a:fillRect/>
          </a:stretch>
        </p:blipFill>
        <p:spPr bwMode="auto">
          <a:xfrm>
            <a:off x="5334000" y="3655753"/>
            <a:ext cx="3886200" cy="3202247"/>
          </a:xfrm>
          <a:prstGeom prst="rect">
            <a:avLst/>
          </a:prstGeom>
          <a:noFill/>
        </p:spPr>
      </p:pic>
    </p:spTree>
  </p:cSld>
  <p:clrMapOvr>
    <a:masterClrMapping/>
  </p:clrMapOvr>
  <p:transition spd="med">
    <p:dissolve/>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11111E-6 -5.55556E-6 C -0.0026 -0.01783 -0.00503 -0.03404 -0.0066 -0.05232 C -0.00556 -0.07663 -0.00208 -0.10047 -0.00208 -0.12478 C -0.00208 -0.12894 -0.00347 -0.11691 -0.00434 -0.11297 C -0.00503 -0.10996 -0.0059 -0.10718 -0.0066 -0.10441 C -0.01024 -0.06829 -0.01753 -0.03195 -0.02604 0.00277 C -0.02066 -0.06459 -0.02257 -0.10024 -0.02396 -0.18265 C -0.02865 -0.16667 -0.03333 -0.15117 -0.03906 -0.13635 C -0.04306 -0.12593 -0.0434 -0.11274 -0.04566 -0.1014 C -0.04844 -0.06204 -0.05434 -0.02223 -0.05434 0.01735 " pathEditMode="relative" ptsTypes="fffffffffA">
                                      <p:cBhvr>
                                        <p:cTn id="6" dur="2000" fill="hold"/>
                                        <p:tgtEl>
                                          <p:spTgt spid="614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2590800"/>
          </a:xfrm>
        </p:spPr>
        <p:txBody>
          <a:bodyPr>
            <a:normAutofit fontScale="92500" lnSpcReduction="20000"/>
          </a:bodyPr>
          <a:lstStyle/>
          <a:p>
            <a:pPr>
              <a:buNone/>
            </a:pPr>
            <a:r>
              <a:rPr lang="en-US" dirty="0" smtClean="0"/>
              <a:t>                      The Greeks found out a way to get inside the village of Troy. They made a giant horse, they called it the Trojan horse. The horse was big enough for some of the Greeks to go in it and hide. The Greeks pretended to sail away and leave the horse for them as a gift. </a:t>
            </a:r>
          </a:p>
        </p:txBody>
      </p:sp>
      <p:pic>
        <p:nvPicPr>
          <p:cNvPr id="5122" name="Picture 2" descr="http://t1.gstatic.com/images?q=tbn:ANd9GcS-yp0d-8ZBoaubrv55czarvQGZS5ra9SU8QFyqvgAGTCcVSZ_7"/>
          <p:cNvPicPr>
            <a:picLocks noChangeAspect="1" noChangeArrowheads="1"/>
          </p:cNvPicPr>
          <p:nvPr/>
        </p:nvPicPr>
        <p:blipFill>
          <a:blip r:embed="rId4" cstate="print"/>
          <a:srcRect/>
          <a:stretch>
            <a:fillRect/>
          </a:stretch>
        </p:blipFill>
        <p:spPr bwMode="auto">
          <a:xfrm>
            <a:off x="0" y="2667001"/>
            <a:ext cx="2836790" cy="1904999"/>
          </a:xfrm>
          <a:prstGeom prst="rect">
            <a:avLst/>
          </a:prstGeom>
          <a:noFill/>
        </p:spPr>
      </p:pic>
      <p:pic>
        <p:nvPicPr>
          <p:cNvPr id="5124" name="Picture 4" descr="http://t0.gstatic.com/images?q=tbn:ANd9GcTThGk9ksjsN3tdKQxmNZZ-uE8ORk1FCVouDGpcnWytcqMC02ujiw"/>
          <p:cNvPicPr>
            <a:picLocks noChangeAspect="1" noChangeArrowheads="1"/>
          </p:cNvPicPr>
          <p:nvPr/>
        </p:nvPicPr>
        <p:blipFill>
          <a:blip r:embed="rId5" cstate="print"/>
          <a:srcRect/>
          <a:stretch>
            <a:fillRect/>
          </a:stretch>
        </p:blipFill>
        <p:spPr bwMode="auto">
          <a:xfrm>
            <a:off x="457200" y="4724400"/>
            <a:ext cx="2590800" cy="2133600"/>
          </a:xfrm>
          <a:prstGeom prst="rect">
            <a:avLst/>
          </a:prstGeom>
          <a:noFill/>
        </p:spPr>
      </p:pic>
    </p:spTree>
  </p:cSld>
  <p:clrMapOvr>
    <a:masterClrMapping/>
  </p:clrMapOvr>
  <p:transition spd="slow">
    <p:split orient="vert"/>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38889E-6 1.85185E-6 C 0.01892 -0.00092 0.03784 -0.00139 0.05677 -0.00301 C 0.07187 -0.0044 0.0875 -0.01227 0.10225 -0.01504 C 0.11979 -0.01828 0.1368 -0.02407 0.15225 -0.03634 C 0.16354 -0.04537 0.17118 -0.05717 0.18177 -0.06666 C 0.18506 -0.07963 0.18524 -0.0831 0.19531 -0.08796 C 0.20503 -0.08333 0.2125 -0.07708 0.22256 -0.07268 C 0.22777 -0.07037 0.23107 -0.06296 0.23628 -0.06065 C 0.246 -0.05625 0.24079 -0.05833 0.25225 -0.05463 C 0.41093 -0.05764 0.36145 -0.04213 0.42725 -0.06365 C 0.43246 -0.06875 0.43854 -0.07245 0.44305 -0.0787 C 0.45763 -0.09861 0.43663 -0.07847 0.45451 -0.09398 C 0.4552 -0.09699 0.45451 -0.10231 0.45677 -0.10301 C 0.4618 -0.10463 0.46597 -0.09028 0.46805 -0.08796 C 0.47222 -0.08333 0.4868 -0.07708 0.49079 -0.07569 C 0.50642 -0.0706 0.52274 -0.06435 0.53854 -0.06065 C 0.55173 -0.0574 0.56423 -0.05602 0.57725 -0.05139 C 0.60468 -0.05231 0.68628 -0.01736 0.68628 -0.0787 " pathEditMode="relative" ptsTypes="fffffffffffffffffA">
                                      <p:cBhvr>
                                        <p:cTn id="6" dur="2000" fill="hold"/>
                                        <p:tgtEl>
                                          <p:spTgt spid="512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1905000"/>
          </a:xfrm>
        </p:spPr>
        <p:txBody>
          <a:bodyPr>
            <a:normAutofit fontScale="92500" lnSpcReduction="20000"/>
          </a:bodyPr>
          <a:lstStyle/>
          <a:p>
            <a:pPr>
              <a:buNone/>
            </a:pPr>
            <a:r>
              <a:rPr lang="en-US" dirty="0" smtClean="0"/>
              <a:t>                     One of the men from Troy saw the horse and he also saw that the Greeks left(but they were hiding inside the Trojan horse.) All of the other Greeks were hiding around the corner. </a:t>
            </a:r>
          </a:p>
        </p:txBody>
      </p:sp>
      <p:pic>
        <p:nvPicPr>
          <p:cNvPr id="3074" name="Picture 2" descr="Look Eyes Bulging and Blinking Animated Clipart">
            <a:hlinkClick r:id="rId2"/>
          </p:cNvPr>
          <p:cNvPicPr>
            <a:picLocks noChangeAspect="1" noChangeArrowheads="1" noCrop="1"/>
          </p:cNvPicPr>
          <p:nvPr/>
        </p:nvPicPr>
        <p:blipFill>
          <a:blip r:embed="rId3" cstate="print"/>
          <a:srcRect/>
          <a:stretch>
            <a:fillRect/>
          </a:stretch>
        </p:blipFill>
        <p:spPr bwMode="auto">
          <a:xfrm>
            <a:off x="0" y="2209800"/>
            <a:ext cx="3886200" cy="3886200"/>
          </a:xfrm>
          <a:prstGeom prst="rect">
            <a:avLst/>
          </a:prstGeom>
          <a:noFill/>
        </p:spPr>
      </p:pic>
      <p:pic>
        <p:nvPicPr>
          <p:cNvPr id="3076" name="Picture 4" descr="Athene Greek Warrior Standing Guard Animated Clipart">
            <a:hlinkClick r:id="rId4"/>
          </p:cNvPr>
          <p:cNvPicPr>
            <a:picLocks noChangeAspect="1" noChangeArrowheads="1" noCrop="1"/>
          </p:cNvPicPr>
          <p:nvPr/>
        </p:nvPicPr>
        <p:blipFill>
          <a:blip r:embed="rId5" cstate="print"/>
          <a:srcRect/>
          <a:stretch>
            <a:fillRect/>
          </a:stretch>
        </p:blipFill>
        <p:spPr bwMode="auto">
          <a:xfrm>
            <a:off x="5943600" y="3276600"/>
            <a:ext cx="3200400" cy="3200400"/>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2819400"/>
          </a:xfrm>
        </p:spPr>
        <p:txBody>
          <a:bodyPr>
            <a:normAutofit fontScale="92500" lnSpcReduction="10000"/>
          </a:bodyPr>
          <a:lstStyle/>
          <a:p>
            <a:pPr>
              <a:buNone/>
            </a:pPr>
            <a:r>
              <a:rPr lang="en-US" dirty="0" smtClean="0"/>
              <a:t>                    When the man saw the horse he yelled for the Emperor of Troy to look at the horse. After he looked at the horse he decided that the Greeks have left, also it must be something from the gods. So they tried to fit it in the village gate but it didn’t work. So they also had to wreck the gate.   </a:t>
            </a:r>
            <a:endParaRPr lang="en-US" dirty="0"/>
          </a:p>
        </p:txBody>
      </p:sp>
      <p:pic>
        <p:nvPicPr>
          <p:cNvPr id="2050" name="Picture 2" descr="C:\Documents and Settings\607000538\Local Settings\Temporary Internet Files\Content.IE5\SHZK0J1B\MC900435137[1].wmf"/>
          <p:cNvPicPr>
            <a:picLocks noChangeAspect="1" noChangeArrowheads="1"/>
          </p:cNvPicPr>
          <p:nvPr/>
        </p:nvPicPr>
        <p:blipFill>
          <a:blip r:embed="rId3" cstate="print"/>
          <a:srcRect/>
          <a:stretch>
            <a:fillRect/>
          </a:stretch>
        </p:blipFill>
        <p:spPr bwMode="auto">
          <a:xfrm>
            <a:off x="5257800" y="2133600"/>
            <a:ext cx="3429000" cy="4367528"/>
          </a:xfrm>
          <a:prstGeom prst="rect">
            <a:avLst/>
          </a:prstGeom>
          <a:noFill/>
        </p:spPr>
      </p:pic>
      <p:pic>
        <p:nvPicPr>
          <p:cNvPr id="2052" name="Picture 4" descr="C:\Documents and Settings\607000538\Local Settings\Temporary Internet Files\Content.IE5\N1P0HDUH\MP900404854[1].jpg"/>
          <p:cNvPicPr>
            <a:picLocks noChangeAspect="1" noChangeArrowheads="1"/>
          </p:cNvPicPr>
          <p:nvPr/>
        </p:nvPicPr>
        <p:blipFill>
          <a:blip r:embed="rId4" cstate="print"/>
          <a:srcRect/>
          <a:stretch>
            <a:fillRect/>
          </a:stretch>
        </p:blipFill>
        <p:spPr bwMode="auto">
          <a:xfrm>
            <a:off x="1143000" y="3124200"/>
            <a:ext cx="3276600" cy="3276600"/>
          </a:xfrm>
          <a:prstGeom prst="rect">
            <a:avLst/>
          </a:prstGeom>
          <a:noFill/>
        </p:spPr>
      </p:pic>
    </p:spTree>
  </p:cSld>
  <p:clrMapOvr>
    <a:masterClrMapping/>
  </p:clrMapOvr>
  <p:transition spd="med">
    <p:randomBar dir="vert"/>
    <p:sndAc>
      <p:stSnd>
        <p:snd r:embed="rId2" name="hamm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2514600"/>
          </a:xfrm>
        </p:spPr>
        <p:txBody>
          <a:bodyPr>
            <a:normAutofit fontScale="92500" lnSpcReduction="20000"/>
          </a:bodyPr>
          <a:lstStyle/>
          <a:p>
            <a:pPr>
              <a:buNone/>
            </a:pPr>
            <a:r>
              <a:rPr lang="en-US" dirty="0" smtClean="0"/>
              <a:t>                    After they got it inside the village it started to get dark, so they went to sleep and that’s when the Greeks from inside the Trojan horse come out and helped the others get inside the village. After that the Greeks attacked Troy. The Greeks had won the war between Troy and the Greeks. </a:t>
            </a:r>
            <a:endParaRPr lang="en-US" dirty="0"/>
          </a:p>
        </p:txBody>
      </p:sp>
      <p:pic>
        <p:nvPicPr>
          <p:cNvPr id="1026" name="Picture 2" descr="Hole In Wall Eyes Animated Clipart">
            <a:hlinkClick r:id="rId3"/>
          </p:cNvPr>
          <p:cNvPicPr>
            <a:picLocks noChangeAspect="1" noChangeArrowheads="1" noCrop="1"/>
          </p:cNvPicPr>
          <p:nvPr/>
        </p:nvPicPr>
        <p:blipFill>
          <a:blip r:embed="rId4" cstate="print"/>
          <a:srcRect/>
          <a:stretch>
            <a:fillRect/>
          </a:stretch>
        </p:blipFill>
        <p:spPr bwMode="auto">
          <a:xfrm>
            <a:off x="381000" y="3200400"/>
            <a:ext cx="3048000" cy="3048000"/>
          </a:xfrm>
          <a:prstGeom prst="rect">
            <a:avLst/>
          </a:prstGeom>
          <a:noFill/>
        </p:spPr>
      </p:pic>
    </p:spTree>
  </p:cSld>
  <p:clrMapOvr>
    <a:masterClrMapping/>
  </p:clrMapOvr>
  <p:transition spd="med">
    <p:pull dir="d"/>
    <p:sndAc>
      <p:stSnd>
        <p:snd r:embed="rId2" name="explod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178</TotalTime>
  <Words>282</Words>
  <Application>Microsoft Office PowerPoint</Application>
  <PresentationFormat>On-screen Show (4:3)</PresentationFormat>
  <Paragraphs>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The Trojan  Horse</vt:lpstr>
      <vt:lpstr>Slide 2</vt:lpstr>
      <vt:lpstr>Slide 3</vt:lpstr>
      <vt:lpstr>Slide 4</vt:lpstr>
      <vt:lpstr>Slide 5</vt:lpstr>
      <vt:lpstr>Slide 6</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Cortland City School District</dc:creator>
  <cp:lastModifiedBy>Cortland City School District</cp:lastModifiedBy>
  <cp:revision>37</cp:revision>
  <dcterms:created xsi:type="dcterms:W3CDTF">2013-04-09T16:24:34Z</dcterms:created>
  <dcterms:modified xsi:type="dcterms:W3CDTF">2013-04-15T17:13:04Z</dcterms:modified>
</cp:coreProperties>
</file>