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7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DAEADC-DADC-4D4A-BC90-C88589C53B91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EFF459-3BCD-460F-A81C-743068252D9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CC9FFB6-4E18-4365-9A50-88952EA03664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5CFAC77-1B0E-4A04-9D58-BDBAFD135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C9FFB6-4E18-4365-9A50-88952EA03664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CFAC77-1B0E-4A04-9D58-BDBAFD1354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C9FFB6-4E18-4365-9A50-88952EA03664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CFAC77-1B0E-4A04-9D58-BDBAFD1354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C9FFB6-4E18-4365-9A50-88952EA03664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CFAC77-1B0E-4A04-9D58-BDBAFD1354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CC9FFB6-4E18-4365-9A50-88952EA03664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5CFAC77-1B0E-4A04-9D58-BDBAFD135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C9FFB6-4E18-4365-9A50-88952EA03664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65CFAC77-1B0E-4A04-9D58-BDBAFD135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C9FFB6-4E18-4365-9A50-88952EA03664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65CFAC77-1B0E-4A04-9D58-BDBAFD1354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C9FFB6-4E18-4365-9A50-88952EA03664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CFAC77-1B0E-4A04-9D58-BDBAFD135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C9FFB6-4E18-4365-9A50-88952EA03664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CFAC77-1B0E-4A04-9D58-BDBAFD1354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CC9FFB6-4E18-4365-9A50-88952EA03664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5CFAC77-1B0E-4A04-9D58-BDBAFD135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CC9FFB6-4E18-4365-9A50-88952EA03664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5CFAC77-1B0E-4A04-9D58-BDBAFD135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7CC9FFB6-4E18-4365-9A50-88952EA03664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65CFAC77-1B0E-4A04-9D58-BDBAFD135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610330779\Local%20Settings\Temporary%20Internet%20Files\Content.IE5\PH7RF1Y8\MS910220237%5b1%5d.wav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7.png"/><Relationship Id="rId5" Type="http://schemas.openxmlformats.org/officeDocument/2006/relationships/image" Target="../media/image6.gi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com/imgres?imgurl=http://www.billybear4kids.com/holidays/valentin/LovePaper1.gif&amp;imgrefurl=http://www.billybear4kids.com/holidays/valentin/LovePaper1.shtml&amp;usg=__rVfBYAZafkmwlwRRkhHY0EfLqp8=&amp;h=750&amp;w=600&amp;sz=74&amp;hl=en&amp;start=18&amp;zoom=1&amp;tbnid=VjVv_EJvDH522M:&amp;tbnh=141&amp;tbnw=113&amp;ei=vqchT7jkCdHE0AG8x7HdCA&amp;prev=/search?q=gif+paper&amp;hl=en&amp;sa=N&amp;rls=com.microsoft:en-us&amp;tbm=isch&amp;prmd=ivns&amp;itbs=1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hyperlink" Target="http://www.google.com/imgres?imgurl=http://www.aperfectworld.org/clipart/academic/pencil08.gif&amp;imgrefurl=http://www.aperfectworld.org/academic.html&amp;usg=__xKiZFup2Rou10r67_teQVA5bAdM=&amp;h=527&amp;w=257&amp;sz=14&amp;hl=en&amp;start=17&amp;zoom=1&amp;tbnid=s_Pb3heJI65dCM:&amp;tbnh=132&amp;tbnw=64&amp;ei=-aghT5nAJeec0gHJ2pzdCA&amp;prev=/search?q=gif+pencil&amp;hl=en&amp;sa=N&amp;rls=com.microsoft:en-us&amp;tbm=isch&amp;prmd=ivns&amp;itbs=1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2.png"/><Relationship Id="rId2" Type="http://schemas.openxmlformats.org/officeDocument/2006/relationships/audio" Target="file:///C:\Documents%20and%20Settings\610330779\Local%20Settings\Temporary%20Internet%20Files\Content.IE5\NBQ0RSNY\MS910219078%5b1%5d.wav" TargetMode="External"/><Relationship Id="rId1" Type="http://schemas.openxmlformats.org/officeDocument/2006/relationships/audio" Target="file:///C:\Documents%20and%20Settings\610330779\Local%20Settings\Temporary%20Internet%20Files\Content.IE5\LAN0P5HE\MS900082187%5b1%5d.mid" TargetMode="External"/><Relationship Id="rId6" Type="http://schemas.openxmlformats.org/officeDocument/2006/relationships/image" Target="../media/image2.gif"/><Relationship Id="rId5" Type="http://schemas.openxmlformats.org/officeDocument/2006/relationships/image" Target="../media/image11.png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610330779\Local%20Settings\Temporary%20Internet%20Files\Content.IE5\LAN0P5HE\MS900388487%5b1%5d.wav" TargetMode="Externa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ullfreestuff.com/free-graphics/downloads/animation/Creatures/animated%20creatures%20medusa%20slithering.gif" TargetMode="Externa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google.com/imgres?imgurl=http://www.clipartreview.com/_images_300/An_Angry_Statue_Liberty_091120-144738-746009.jpg&amp;imgrefurl=http://www.clipartreview.com/pages/091120-144738-746009.html&amp;usg=__2lsD2fkrEdKuO1TVSPn8I14XK5o=&amp;h=287&amp;w=300&amp;sz=18&amp;hl=en&amp;start=18&amp;zoom=1&amp;tbnid=7SWlWKygBezgMM:&amp;tbnh=111&amp;tbnw=116&amp;ei=Ma4hT-DqOYr50gG_hY3pBw&amp;prev=/images?q=statue+liberty+clipart&amp;hl=en&amp;rls=com.microsoft:en-us&amp;tbm=isch&amp;itbs=1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Story of Medusa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Retold by Connor Canfield and Cooper  </a:t>
            </a:r>
            <a:r>
              <a:rPr lang="en-US" dirty="0"/>
              <a:t>S</a:t>
            </a:r>
            <a:r>
              <a:rPr lang="en-US" dirty="0" smtClean="0"/>
              <a:t>wartwout</a:t>
            </a:r>
            <a:endParaRPr lang="en-US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38200" y="838200"/>
            <a:ext cx="79248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Old English Text MT" pitchFamily="66" charset="0"/>
              </a:rPr>
              <a:t>Long ago lived a beautiful young lady. She was so </a:t>
            </a:r>
            <a:r>
              <a:rPr lang="en-US" sz="4400" dirty="0" smtClean="0">
                <a:latin typeface="Old English Text MT" pitchFamily="66" charset="0"/>
              </a:rPr>
              <a:t>gorgeous </a:t>
            </a:r>
            <a:r>
              <a:rPr lang="en-US" sz="4400" dirty="0" smtClean="0">
                <a:latin typeface="Old English Text MT" pitchFamily="66" charset="0"/>
              </a:rPr>
              <a:t>that everyone was attracted to her .</a:t>
            </a:r>
            <a:endParaRPr lang="en-US" sz="4400" dirty="0">
              <a:latin typeface="Old English Text MT" pitchFamily="66" charset="0"/>
            </a:endParaRPr>
          </a:p>
        </p:txBody>
      </p:sp>
      <p:pic>
        <p:nvPicPr>
          <p:cNvPr id="7" name="Picture 6" descr="animated_makup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3200400"/>
            <a:ext cx="2362200" cy="2362200"/>
          </a:xfrm>
          <a:prstGeom prst="rect">
            <a:avLst/>
          </a:prstGeom>
        </p:spPr>
      </p:pic>
      <p:pic>
        <p:nvPicPr>
          <p:cNvPr id="1028" name="Picture 4" descr="man with video camera running animated 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3505200"/>
            <a:ext cx="2743200" cy="2743202"/>
          </a:xfrm>
          <a:prstGeom prst="rect">
            <a:avLst/>
          </a:prstGeom>
          <a:noFill/>
        </p:spPr>
      </p:pic>
      <p:pic>
        <p:nvPicPr>
          <p:cNvPr id="8" name="MS910220237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267200" y="4876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49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04800"/>
            <a:ext cx="81534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Old English Text MT" pitchFamily="66" charset="0"/>
              </a:rPr>
              <a:t>Medusa had longed to see the sun. The sun always stayed in the south but poor Medusa lived in the north far </a:t>
            </a:r>
            <a:r>
              <a:rPr lang="en-US" sz="4400" dirty="0" err="1" smtClean="0">
                <a:latin typeface="Old English Text MT" pitchFamily="66" charset="0"/>
              </a:rPr>
              <a:t>far</a:t>
            </a:r>
            <a:r>
              <a:rPr lang="en-US" sz="4400" dirty="0" smtClean="0">
                <a:latin typeface="Old English Text MT" pitchFamily="66" charset="0"/>
              </a:rPr>
              <a:t> away.</a:t>
            </a:r>
            <a:endParaRPr lang="en-US" sz="4400" dirty="0">
              <a:latin typeface="Old English Text MT" pitchFamily="66" charset="0"/>
            </a:endParaRPr>
          </a:p>
        </p:txBody>
      </p:sp>
      <p:pic>
        <p:nvPicPr>
          <p:cNvPr id="7" name="Picture 6" descr="animated_makup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09800" y="5029200"/>
            <a:ext cx="1524000" cy="1524000"/>
          </a:xfrm>
          <a:prstGeom prst="rect">
            <a:avLst/>
          </a:prstGeom>
        </p:spPr>
      </p:pic>
      <p:pic>
        <p:nvPicPr>
          <p:cNvPr id="16390" name="Picture 6" descr="http://aaron-blum.com/main/Home_files/edited_thought_bubble3.GIF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3124200"/>
            <a:ext cx="3130002" cy="2456615"/>
          </a:xfrm>
          <a:prstGeom prst="rect">
            <a:avLst/>
          </a:prstGeom>
          <a:noFill/>
        </p:spPr>
      </p:pic>
      <p:pic>
        <p:nvPicPr>
          <p:cNvPr id="16388" name="Picture 4" descr="http://img.whynotgif.com/sun/sun-76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3276600"/>
            <a:ext cx="1509907" cy="1600200"/>
          </a:xfrm>
          <a:prstGeom prst="rect">
            <a:avLst/>
          </a:prstGeom>
          <a:noFill/>
        </p:spPr>
      </p:pic>
      <p:pic>
        <p:nvPicPr>
          <p:cNvPr id="6" name="MS900074811[1].wav">
            <a:hlinkClick r:id="" action="ppaction://media"/>
          </p:cNvPr>
          <p:cNvPicPr>
            <a:picLocks noRot="1" noChangeAspect="1"/>
          </p:cNvPicPr>
          <p:nvPr>
            <a:wavAudioFile r:embed="rId1" name="MS900074811[1].wav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3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t3.gstatic.com/images?q=tbn:ANd9GcQy5msFzO9tQo0BLKtKY21cDT-XCp7LUYO-WTxOfzy0rJ_xfr8pTdJ3hg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457200"/>
            <a:ext cx="5715000" cy="58674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219200" y="1295400"/>
            <a:ext cx="434340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Coronet" pitchFamily="66" charset="0"/>
              </a:rPr>
              <a:t>Dear Athena, </a:t>
            </a:r>
          </a:p>
          <a:p>
            <a:r>
              <a:rPr lang="en-US" sz="4400" dirty="0" smtClean="0">
                <a:solidFill>
                  <a:schemeClr val="bg1"/>
                </a:solidFill>
                <a:latin typeface="Coronet" pitchFamily="66" charset="0"/>
              </a:rPr>
              <a:t>     I want to ask permission to go to the south and see the sun</a:t>
            </a:r>
            <a:r>
              <a:rPr lang="en-US" sz="4400" dirty="0" smtClean="0">
                <a:solidFill>
                  <a:schemeClr val="bg1"/>
                </a:solidFill>
              </a:rPr>
              <a:t>.</a:t>
            </a:r>
            <a:r>
              <a:rPr lang="en-US" dirty="0" smtClean="0">
                <a:solidFill>
                  <a:schemeClr val="bg1"/>
                </a:solidFill>
              </a:rPr>
              <a:t>	 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4340" name="Picture 4" descr="http://t3.gstatic.com/images?q=tbn:ANd9GcThrvbM4IakT7Wgo__xXqwdIeFT4Bf6DvuksItj0DAvlb-Hn6Zg3LTSXaMm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71492" y="838200"/>
            <a:ext cx="2179779" cy="525780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animationplayhouse.com/brwnangel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81000"/>
            <a:ext cx="2860766" cy="2743200"/>
          </a:xfrm>
          <a:prstGeom prst="rect">
            <a:avLst/>
          </a:prstGeom>
          <a:noFill/>
        </p:spPr>
      </p:pic>
      <p:pic>
        <p:nvPicPr>
          <p:cNvPr id="17412" name="Picture 4" descr="http://www.quackit.com/pix/web_graphics/free_website_graphics/icons/speech_bubble/300px-Speech_bubble.sv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7400" y="0"/>
            <a:ext cx="6629400" cy="2667000"/>
          </a:xfrm>
          <a:prstGeom prst="rect">
            <a:avLst/>
          </a:prstGeom>
          <a:noFill/>
        </p:spPr>
      </p:pic>
      <p:pic>
        <p:nvPicPr>
          <p:cNvPr id="4" name="Picture 3" descr="animated_makup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91200" y="2819400"/>
            <a:ext cx="2362200" cy="2362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05200" y="533400"/>
            <a:ext cx="4343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 can not let you go to the south to see the sun. It would be to </a:t>
            </a:r>
            <a:r>
              <a:rPr lang="en-US" sz="2400" dirty="0" smtClean="0"/>
              <a:t>dangerous  </a:t>
            </a:r>
            <a:endParaRPr lang="en-US" sz="2400" dirty="0"/>
          </a:p>
        </p:txBody>
      </p:sp>
      <p:pic>
        <p:nvPicPr>
          <p:cNvPr id="8" name="Picture 4" descr="http://www.quackit.com/pix/web_graphics/free_website_graphics/icons/speech_bubble/300px-Speech_bubble.sv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800000">
            <a:off x="533399" y="3276600"/>
            <a:ext cx="5719171" cy="31242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524000" y="4267200"/>
            <a:ext cx="3429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You're </a:t>
            </a:r>
            <a:r>
              <a:rPr lang="en-US" sz="2800" dirty="0" smtClean="0"/>
              <a:t>so </a:t>
            </a:r>
            <a:r>
              <a:rPr lang="en-US" sz="2800" smtClean="0"/>
              <a:t>mean </a:t>
            </a:r>
            <a:r>
              <a:rPr lang="en-US" sz="2800" smtClean="0"/>
              <a:t>you’re </a:t>
            </a:r>
            <a:r>
              <a:rPr lang="en-US" sz="2800" dirty="0" smtClean="0"/>
              <a:t>just jealous of my beauty !!!!!!</a:t>
            </a:r>
            <a:endParaRPr lang="en-US" sz="2800" dirty="0"/>
          </a:p>
        </p:txBody>
      </p:sp>
      <p:pic>
        <p:nvPicPr>
          <p:cNvPr id="10" name="MS900082187[1]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2667000" y="1752600"/>
            <a:ext cx="304800" cy="304800"/>
          </a:xfrm>
          <a:prstGeom prst="rect">
            <a:avLst/>
          </a:prstGeom>
        </p:spPr>
      </p:pic>
      <p:pic>
        <p:nvPicPr>
          <p:cNvPr id="11" name="MS910219078[1]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print"/>
          <a:stretch>
            <a:fillRect/>
          </a:stretch>
        </p:blipFill>
        <p:spPr>
          <a:xfrm>
            <a:off x="5181600" y="5715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3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894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914400"/>
            <a:ext cx="44196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Old English Text MT" pitchFamily="66" charset="0"/>
              </a:rPr>
              <a:t>The goddess Athena got very mad at that rude remark .   For days the goddess thought of a way to get revenge</a:t>
            </a:r>
            <a:endParaRPr lang="en-US" sz="4400" dirty="0">
              <a:latin typeface="Old English Text MT" pitchFamily="66" charset="0"/>
            </a:endParaRPr>
          </a:p>
        </p:txBody>
      </p:sp>
      <p:pic>
        <p:nvPicPr>
          <p:cNvPr id="31746" name="Picture 2" descr="http://www.anime.com/Original_English-language_Manga/images/angry-girls-0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533400"/>
            <a:ext cx="2895600" cy="5486400"/>
          </a:xfrm>
          <a:prstGeom prst="rect">
            <a:avLst/>
          </a:prstGeom>
          <a:noFill/>
        </p:spPr>
      </p:pic>
      <p:pic>
        <p:nvPicPr>
          <p:cNvPr id="10" name="MS900388487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953000" y="5181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33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1143000"/>
            <a:ext cx="670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Old English Text MT" pitchFamily="66" charset="0"/>
              </a:rPr>
              <a:t>Finally she thought of something and the next morning when Medusa woke up she saw……………..</a:t>
            </a:r>
            <a:endParaRPr lang="en-US" sz="2400" dirty="0">
              <a:latin typeface="Old English Text MT" pitchFamily="66" charset="0"/>
            </a:endParaRPr>
          </a:p>
        </p:txBody>
      </p:sp>
      <p:pic>
        <p:nvPicPr>
          <p:cNvPr id="32770" name="Picture 2" descr="See full size imag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2743200"/>
            <a:ext cx="1981200" cy="3169920"/>
          </a:xfrm>
          <a:prstGeom prst="rect">
            <a:avLst/>
          </a:prstGeom>
          <a:noFill/>
        </p:spPr>
      </p:pic>
      <p:pic>
        <p:nvPicPr>
          <p:cNvPr id="4" name="MS900074810[1].wav">
            <a:hlinkClick r:id="" action="ppaction://media"/>
          </p:cNvPr>
          <p:cNvPicPr>
            <a:picLocks noRot="1" noChangeAspect="1"/>
          </p:cNvPicPr>
          <p:nvPr>
            <a:wavAudioFile r:embed="rId1" name="MS900074810[1].wav"/>
          </p:nvPr>
        </p:nvPicPr>
        <p:blipFill>
          <a:blip r:embed="rId5" cstate="print"/>
          <a:stretch>
            <a:fillRect/>
          </a:stretch>
        </p:blipFill>
        <p:spPr>
          <a:xfrm>
            <a:off x="2133600" y="3581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1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838200"/>
            <a:ext cx="7086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Old English Text MT" pitchFamily="66" charset="0"/>
              </a:rPr>
              <a:t>When she slithered down stairs </a:t>
            </a:r>
            <a:r>
              <a:rPr lang="en-US" sz="4000" dirty="0" smtClean="0">
                <a:latin typeface="Old English Text MT" pitchFamily="66" charset="0"/>
              </a:rPr>
              <a:t>to see her mother. Her </a:t>
            </a:r>
            <a:r>
              <a:rPr lang="en-US" sz="4000" dirty="0" smtClean="0">
                <a:latin typeface="Old English Text MT" pitchFamily="66" charset="0"/>
              </a:rPr>
              <a:t>mother turned to stone</a:t>
            </a:r>
            <a:endParaRPr lang="en-US" sz="4000" dirty="0">
              <a:latin typeface="Old English Text MT" pitchFamily="66" charset="0"/>
            </a:endParaRPr>
          </a:p>
        </p:txBody>
      </p:sp>
      <p:pic>
        <p:nvPicPr>
          <p:cNvPr id="33794" name="Picture 2" descr="http://t1.gstatic.com/images?q=tbn:ANd9GcTTy0BvQrbPeTTS5fQyOaXAKgbT6MqDVJxvkIRkPc8f51FnJvfOWaQKV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3200400"/>
            <a:ext cx="3086100" cy="2953081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148</TotalTime>
  <Words>157</Words>
  <Application>Microsoft Office PowerPoint</Application>
  <PresentationFormat>On-screen Show (4:3)</PresentationFormat>
  <Paragraphs>11</Paragraphs>
  <Slides>8</Slides>
  <Notes>0</Notes>
  <HiddenSlides>0</HiddenSlides>
  <MMClips>6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Foundry</vt:lpstr>
      <vt:lpstr>The Story of Medusa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Cortland City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Myth of Medusa</dc:title>
  <dc:creator>Cortland City School District</dc:creator>
  <cp:lastModifiedBy>Cortland City School District</cp:lastModifiedBy>
  <cp:revision>30</cp:revision>
  <dcterms:created xsi:type="dcterms:W3CDTF">2012-01-24T19:53:14Z</dcterms:created>
  <dcterms:modified xsi:type="dcterms:W3CDTF">2012-01-27T18:01:52Z</dcterms:modified>
</cp:coreProperties>
</file>