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6" autoAdjust="0"/>
    <p:restoredTop sz="94660"/>
  </p:normalViewPr>
  <p:slideViewPr>
    <p:cSldViewPr>
      <p:cViewPr varScale="1">
        <p:scale>
          <a:sx n="46" d="100"/>
          <a:sy n="46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C11C7-893A-42D9-B066-C6D1D909366F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AB665-4DB9-4FAD-BAD8-E9721E12D6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9AB665-4DB9-4FAD-BAD8-E9721E12D6A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434E83-3CBD-4FE5-B54E-2BEBF85B282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CC9A0F1-7FC7-48AD-8890-9061E4574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610317844\Local%20Settings\Temporary%20Internet%20Files\Content.IE5\NXY2R27E\MS900441689%5b1%5d.wav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http://www.google.com/imgres?imgurl=http://www.avrev.com/images/stories/news/Feb2010/pandora.jpg&amp;imgrefurl=http://www.avrev.com/home-theater-news/music-software-news/pandora-users-buy-more-music-spotify-users-don-t.html&amp;usg=__tdYc1odF9UV443TfCtkeOEMRKm0=&amp;h=302&amp;w=322&amp;sz=67&amp;hl=en&amp;start=11&amp;zoom=1&amp;tbnid=T58adqPYr49YvM:&amp;tbnh=111&amp;tbnw=118&amp;ei=eNwiT9juG4rj0QHT5MGwCA&amp;prev=/search?q=Pandora&amp;hl=en&amp;sa=X&amp;gbv=2&amp;tbm=isch&amp;itbs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buzzle.com/img/articleImages/274787-556-50.jpg&amp;imgrefurl=http://www.buzzle.com/articles/the-greek-myth-of-pandora.html&amp;usg=__Y1BnukkX06fgsyW51MDP6CC7yhs=&amp;h=350&amp;w=266&amp;sz=31&amp;hl=en&amp;start=4&amp;zoom=1&amp;tbnid=NEDVXwgzP5nXtM:&amp;tbnh=120&amp;tbnw=91&amp;ei=VNwiT-eAK-Ls0gGBoomICQ&amp;prev=/search?q=Pandora+being+by+Hephaestus&amp;hl=en&amp;sa=X&amp;gbv=2&amp;tbm=isch&amp;itbs=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www.google.com/imgres?imgurl=http://rst.gsfc.nasa.gov/Sect16/full-20earth2.jpg&amp;imgrefurl=http://rst.gsfc.nasa.gov/Sect16/Sect16_1.html&amp;usg=__rsxR1LMdfBsgZp6ct2BxFZJb3r0=&amp;h=310&amp;w=310&amp;sz=60&amp;hl=en&amp;start=10&amp;zoom=1&amp;tbnid=3MRCOwHKfEvifM:&amp;tbnh=117&amp;tbnw=117&amp;ei=hq8hT-GUGab20gHyt_HOCA&amp;prev=/search?q=earth&amp;hl=en&amp;gbv=2&amp;tbm=isch&amp;itbs=1" TargetMode="External"/><Relationship Id="rId7" Type="http://schemas.openxmlformats.org/officeDocument/2006/relationships/hyperlink" Target="http://www.google.com/imgres?imgurl=http://cdn.paleothea.com/Pictures/PandoraAlma-Tadema.jpg&amp;imgrefurl=http://www.paleothea.com/Myths/Pandora.html&amp;usg=__FgJ976U7WUZCBqLmS8UUXKftskU=&amp;h=1121&amp;w=1039&amp;sz=324&amp;hl=en&amp;start=42&amp;zoom=1&amp;tbnid=N1rK3eLzc9htrM:&amp;tbnh=150&amp;tbnw=139&amp;ei=2dwiT438M6fL0QGwjq38CA&amp;prev=/search?q=Pandora&amp;start=21&amp;hl=en&amp;sa=N&amp;gbv=2&amp;tbm=isch&amp;itbs=1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7.jpeg"/><Relationship Id="rId5" Type="http://schemas.openxmlformats.org/officeDocument/2006/relationships/hyperlink" Target="http://www.google.com/imgres?imgurl=http://www.pantheon.org/areas/gallery/mythology/europe/greek/zeus.gif&amp;imgrefurl=http://www.pantheon.org/areas/gallery/mythology/europe/greek/zeus.html&amp;usg=__gjPtyzjTeu12FVILjajMg3NP_Xo=&amp;h=400&amp;w=300&amp;sz=45&amp;hl=en&amp;start=8&amp;zoom=1&amp;tbnid=SAu_p-O1dCBhOM:&amp;tbnh=124&amp;tbnw=93&amp;ei=qtwiT5Zfx9vRAb2ylYYJ&amp;prev=/search?q=Zeus&amp;hl=en&amp;sa=X&amp;gbv=2&amp;tbm=isch&amp;itbs=1" TargetMode="External"/><Relationship Id="rId4" Type="http://schemas.openxmlformats.org/officeDocument/2006/relationships/image" Target="../media/image6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c07.deviantart.net/fs71/i/2010/079/e/c/God_of_War_III_Pandora_Box_08_by_PhantomxLord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cgarena.com/freestuff/tutorials/photoshop/pandora/pandora_large.jpg&amp;imgrefurl=http://www.cgarena.com/freestuff/tutorials/photoshop/pandora/&amp;usg=__AkiI_kcufyk2b5NFc6ceunSAaRU=&amp;h=1050&amp;w=861&amp;sz=187&amp;hl=en&amp;start=4&amp;zoom=1&amp;tbnid=Vyzq06SnkYGJ2M:&amp;tbnh=150&amp;tbnw=123&amp;ei=9lYgT7qTDcbi0QG1h-UH&amp;prev=/search?q=Pandora&amp;hl=en&amp;gbv=2&amp;tbm=isch&amp;itbs=1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610317844\Local%20Settings\Temporary%20Internet%20Files\Content.IE5\L48XL516\MS900441689%5b1%5d.wav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4.wav"/><Relationship Id="rId7" Type="http://schemas.openxmlformats.org/officeDocument/2006/relationships/image" Target="../media/image14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2.xml"/><Relationship Id="rId4" Type="http://schemas.openxmlformats.org/officeDocument/2006/relationships/audio" Target="file:///C:\Documents%20and%20Settings\610317844\Local%20Settings\Temporary%20Internet%20Files\Content.IE5\DJLFZKL4\MS910220558%5b1%5d.wav" TargetMode="Externa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www.cgarena.com/freestuff/tutorials/photoshop/pandora/pandora_large.jpg&amp;imgrefurl=http://www.cgarena.com/freestuff/tutorials/photoshop/pandora/&amp;usg=__AkiI_kcufyk2b5NFc6ceunSAaRU=&amp;h=1050&amp;w=861&amp;sz=187&amp;hl=en&amp;start=4&amp;zoom=1&amp;tbnid=Vyzq06SnkYGJ2M:&amp;tbnh=150&amp;tbnw=123&amp;ei=9lYgT7qTDcbi0QG1h-UH&amp;prev=/search?q=Pandora&amp;hl=en&amp;gbv=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7.jpeg"/><Relationship Id="rId4" Type="http://schemas.openxmlformats.org/officeDocument/2006/relationships/hyperlink" Target="http://www.google.com/imgres?imgurl=http://www.pantheon.org/areas/gallery/mythology/europe/greek/zeus.gif&amp;imgrefurl=http://www.pantheon.org/areas/gallery/mythology/europe/greek/zeus.html&amp;usg=__gjPtyzjTeu12FVILjajMg3NP_Xo=&amp;h=400&amp;w=300&amp;sz=45&amp;hl=en&amp;start=8&amp;zoom=1&amp;tbnid=SAu_p-O1dCBhOM:&amp;tbnh=124&amp;tbnw=93&amp;ei=qtwiT5Zfx9vRAb2ylYYJ&amp;prev=/search?q=Zeus&amp;hl=en&amp;sa=X&amp;gbv=2&amp;tbm=isch&amp;itbs=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Myth of Pandora</a:t>
            </a:r>
            <a:endParaRPr lang="en-US" sz="5400" dirty="0"/>
          </a:p>
        </p:txBody>
      </p:sp>
      <p:pic>
        <p:nvPicPr>
          <p:cNvPr id="8198" name="Picture 6" descr="http://t2.gstatic.com/images?q=tbn:ANd9GcQ0Xk6Ba1EswjNEkp5N8_0jnGTVe2Ntp-nAJzhgZDnzRTG7nVPQnSemF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402224" cy="3200400"/>
          </a:xfrm>
          <a:prstGeom prst="rect">
            <a:avLst/>
          </a:prstGeom>
          <a:noFill/>
        </p:spPr>
      </p:pic>
      <p:pic>
        <p:nvPicPr>
          <p:cNvPr id="10242" name="Picture 2" descr="http://2.bp.blogspot.com/_8nXm9wFSDQQ/RxHp4hnQMMI/AAAAAAAAAjc/pZ-4NWc7p-0/s320/kkj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33400"/>
            <a:ext cx="2857500" cy="2857500"/>
          </a:xfrm>
          <a:prstGeom prst="rect">
            <a:avLst/>
          </a:prstGeom>
          <a:noFill/>
        </p:spPr>
      </p:pic>
      <p:pic>
        <p:nvPicPr>
          <p:cNvPr id="5" name="MS90044168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886200" y="19050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1295400" y="5105400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Hephaestus created </a:t>
            </a:r>
            <a:r>
              <a:rPr lang="en-US" dirty="0" smtClean="0"/>
              <a:t>Pandora. Pandora was a charm since the beginning.</a:t>
            </a:r>
            <a:endParaRPr lang="en-US" dirty="0"/>
          </a:p>
        </p:txBody>
      </p:sp>
      <p:pic>
        <p:nvPicPr>
          <p:cNvPr id="4" name="Content Placeholder 3" descr="prodjec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81287" cy="3791719"/>
          </a:xfrm>
        </p:spPr>
      </p:pic>
      <p:pic>
        <p:nvPicPr>
          <p:cNvPr id="7170" name="Picture 2" descr="http://t1.gstatic.com/images?q=tbn:ANd9GcSDBAFiPT4TpHZuEVAJTMENvnk_CkWOgdlZnqNIeI10VWQdPIcOglplvv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6969" y="0"/>
            <a:ext cx="2947032" cy="38862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8768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Zeus sent Pandora to Earth and gave her as a present to </a:t>
            </a:r>
            <a:r>
              <a:rPr lang="en-US" dirty="0" err="1" smtClean="0"/>
              <a:t>Epimetheus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8434" name="Picture 2" descr="http://t2.gstatic.com/images?q=tbn:ANd9GcRJl_VdPduHku7EZXe-Jn66o1WibAvGDf-HAoZm7LmFplxDGkt50zEdC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590800"/>
            <a:ext cx="2057400" cy="2057400"/>
          </a:xfrm>
          <a:prstGeom prst="rect">
            <a:avLst/>
          </a:prstGeom>
          <a:noFill/>
        </p:spPr>
      </p:pic>
      <p:pic>
        <p:nvPicPr>
          <p:cNvPr id="6146" name="Picture 2" descr="http://t3.gstatic.com/images?q=tbn:ANd9GcTw87rwtlRxdbdguPYyU0zRy7KKgDFDolsPV-ozT61Az-W2rVP0249CRw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33400"/>
            <a:ext cx="2743200" cy="3657603"/>
          </a:xfrm>
          <a:prstGeom prst="rect">
            <a:avLst/>
          </a:prstGeom>
          <a:noFill/>
        </p:spPr>
      </p:pic>
      <p:pic>
        <p:nvPicPr>
          <p:cNvPr id="6148" name="Picture 4" descr="http://t2.gstatic.com/images?q=tbn:ANd9GcQHH0uKXoGlAGycRb4viylrKWFAgt3ByfzXzRaJ__xR2mABACqJOMjfvjOy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199" y="0"/>
            <a:ext cx="2971801" cy="3206979"/>
          </a:xfrm>
          <a:prstGeom prst="rect">
            <a:avLst/>
          </a:prstGeom>
          <a:noFill/>
        </p:spPr>
      </p:pic>
      <p:sp>
        <p:nvSpPr>
          <p:cNvPr id="7" name="Oval Callout 6"/>
          <p:cNvSpPr/>
          <p:nvPr/>
        </p:nvSpPr>
        <p:spPr>
          <a:xfrm>
            <a:off x="1371600" y="-609600"/>
            <a:ext cx="2514600" cy="2667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Give this box to </a:t>
            </a:r>
            <a:r>
              <a:rPr lang="en-US" dirty="0" err="1" smtClean="0"/>
              <a:t>Epimetheus</a:t>
            </a:r>
            <a:r>
              <a:rPr lang="en-US" dirty="0" smtClean="0"/>
              <a:t>. Don’t open it!</a:t>
            </a:r>
            <a:endParaRPr lang="en-US" dirty="0"/>
          </a:p>
        </p:txBody>
      </p:sp>
      <p:pic>
        <p:nvPicPr>
          <p:cNvPr id="8" name="MS900069624[1].wav">
            <a:hlinkClick r:id="" action="ppaction://media"/>
          </p:cNvPr>
          <p:cNvPicPr>
            <a:picLocks noRot="1" noChangeAspect="1"/>
          </p:cNvPicPr>
          <p:nvPr>
            <a:wavAudioFile r:embed="rId1" name="MS900069624[1].wav"/>
          </p:nvPr>
        </p:nvPicPr>
        <p:blipFill>
          <a:blip r:embed="rId9" cstate="print"/>
          <a:stretch>
            <a:fillRect/>
          </a:stretch>
        </p:blipFill>
        <p:spPr>
          <a:xfrm>
            <a:off x="4953000" y="9144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9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29200"/>
            <a:ext cx="8153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Pandora was very curious of what was in the box. She begged  to open it.</a:t>
            </a:r>
            <a:endParaRPr lang="en-US" dirty="0"/>
          </a:p>
        </p:txBody>
      </p:sp>
      <p:pic>
        <p:nvPicPr>
          <p:cNvPr id="5126" name="Picture 6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4038600" cy="3263515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292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She had </a:t>
            </a:r>
            <a:r>
              <a:rPr lang="en-US" dirty="0" smtClean="0"/>
              <a:t>stolen </a:t>
            </a:r>
            <a:r>
              <a:rPr lang="en-US" dirty="0" smtClean="0"/>
              <a:t>the key </a:t>
            </a:r>
            <a:r>
              <a:rPr lang="en-US" dirty="0" smtClean="0"/>
              <a:t>for </a:t>
            </a:r>
            <a:r>
              <a:rPr lang="en-US" dirty="0" smtClean="0"/>
              <a:t>the box.</a:t>
            </a:r>
            <a:endParaRPr lang="en-US" dirty="0"/>
          </a:p>
        </p:txBody>
      </p:sp>
      <p:pic>
        <p:nvPicPr>
          <p:cNvPr id="5122" name="Picture 2" descr="http://t2.gstatic.com/images?q=tbn:ANd9GcQJTdzoBN7ymcmXq9LDhpH4ncO_rnCAKW1QMsSFFYF5ITZtiLDiUMMlL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0"/>
            <a:ext cx="4575101" cy="4800601"/>
          </a:xfrm>
          <a:prstGeom prst="rect">
            <a:avLst/>
          </a:prstGeom>
          <a:noFill/>
        </p:spPr>
      </p:pic>
      <p:pic>
        <p:nvPicPr>
          <p:cNvPr id="6" name="MS90044168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858000" y="6096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53000"/>
            <a:ext cx="80010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the box came </a:t>
            </a:r>
            <a:r>
              <a:rPr lang="en-US" dirty="0" smtClean="0"/>
              <a:t>all kinds of trouble that the world had never seen.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381000"/>
            <a:ext cx="48080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Sickness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600" y="4038600"/>
            <a:ext cx="2877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Crimes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438400"/>
            <a:ext cx="2069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Envy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00600" y="1600200"/>
            <a:ext cx="3531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Worried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" name="MS900388517[1].wav">
            <a:hlinkClick r:id="" action="ppaction://media"/>
          </p:cNvPr>
          <p:cNvPicPr>
            <a:picLocks noRot="1" noChangeAspect="1"/>
          </p:cNvPicPr>
          <p:nvPr>
            <a:wavAudioFile r:embed="rId1" name="MS900388517[1].wav"/>
          </p:nvPr>
        </p:nvPicPr>
        <p:blipFill>
          <a:blip r:embed="rId6" cstate="print"/>
          <a:stretch>
            <a:fillRect/>
          </a:stretch>
        </p:blipFill>
        <p:spPr>
          <a:xfrm>
            <a:off x="4114800" y="685800"/>
            <a:ext cx="533400" cy="533400"/>
          </a:xfrm>
          <a:prstGeom prst="rect">
            <a:avLst/>
          </a:prstGeom>
        </p:spPr>
      </p:pic>
      <p:pic>
        <p:nvPicPr>
          <p:cNvPr id="11" name="MS900070512[1].wav">
            <a:hlinkClick r:id="" action="ppaction://media"/>
          </p:cNvPr>
          <p:cNvPicPr>
            <a:picLocks noRot="1" noChangeAspect="1"/>
          </p:cNvPicPr>
          <p:nvPr>
            <a:wavAudioFile r:embed="rId2" name="MS900070512[1].wav"/>
          </p:nvPr>
        </p:nvPicPr>
        <p:blipFill>
          <a:blip r:embed="rId7" cstate="print"/>
          <a:stretch>
            <a:fillRect/>
          </a:stretch>
        </p:blipFill>
        <p:spPr>
          <a:xfrm>
            <a:off x="1066800" y="4191000"/>
            <a:ext cx="533400" cy="5334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24000" y="3962400"/>
            <a:ext cx="3185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Scream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" name="MS900074879[1].wav">
            <a:hlinkClick r:id="" action="ppaction://media"/>
          </p:cNvPr>
          <p:cNvPicPr>
            <a:picLocks noRot="1" noChangeAspect="1"/>
          </p:cNvPicPr>
          <p:nvPr>
            <a:wavAudioFile r:embed="rId3" name="MS900074879[1].wav"/>
          </p:nvPr>
        </p:nvPicPr>
        <p:blipFill>
          <a:blip r:embed="rId8" cstate="print"/>
          <a:stretch>
            <a:fillRect/>
          </a:stretch>
        </p:blipFill>
        <p:spPr>
          <a:xfrm>
            <a:off x="8382000" y="4343400"/>
            <a:ext cx="533400" cy="533400"/>
          </a:xfrm>
          <a:prstGeom prst="rect">
            <a:avLst/>
          </a:prstGeom>
        </p:spPr>
      </p:pic>
      <p:pic>
        <p:nvPicPr>
          <p:cNvPr id="14" name="MS910220558[1]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 cstate="print"/>
          <a:stretch>
            <a:fillRect/>
          </a:stretch>
        </p:blipFill>
        <p:spPr>
          <a:xfrm>
            <a:off x="8305800" y="190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0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2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1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Pandora </a:t>
            </a:r>
            <a:r>
              <a:rPr lang="en-US" dirty="0" smtClean="0"/>
              <a:t>felt </a:t>
            </a:r>
            <a:r>
              <a:rPr lang="en-US" dirty="0" smtClean="0"/>
              <a:t>bad </a:t>
            </a:r>
            <a:r>
              <a:rPr lang="en-US" dirty="0" smtClean="0"/>
              <a:t>about what </a:t>
            </a:r>
            <a:r>
              <a:rPr lang="en-US" dirty="0" smtClean="0"/>
              <a:t>she had done</a:t>
            </a:r>
            <a:r>
              <a:rPr lang="en-US" dirty="0" smtClean="0"/>
              <a:t>. So she decided to put the key back. </a:t>
            </a:r>
            <a:endParaRPr lang="en-US" dirty="0"/>
          </a:p>
        </p:txBody>
      </p:sp>
      <p:pic>
        <p:nvPicPr>
          <p:cNvPr id="2052" name="Picture 4" descr="http://www.ballpoint.org/greekgods/pandora-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3200400" cy="4710989"/>
          </a:xfrm>
          <a:prstGeom prst="rect">
            <a:avLst/>
          </a:prstGeom>
          <a:noFill/>
        </p:spPr>
      </p:pic>
      <p:sp>
        <p:nvSpPr>
          <p:cNvPr id="6" name="Oval Callout 5"/>
          <p:cNvSpPr/>
          <p:nvPr/>
        </p:nvSpPr>
        <p:spPr>
          <a:xfrm rot="1056548">
            <a:off x="2005802" y="-266885"/>
            <a:ext cx="2667000" cy="25908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feel </a:t>
            </a:r>
            <a:r>
              <a:rPr lang="en-US" dirty="0" smtClean="0"/>
              <a:t>terrible </a:t>
            </a:r>
            <a:r>
              <a:rPr lang="en-US" dirty="0" smtClean="0"/>
              <a:t>about what I did. I wish I could take it all back.</a:t>
            </a:r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Credits </a:t>
            </a:r>
            <a:endParaRPr lang="en-US" dirty="0"/>
          </a:p>
        </p:txBody>
      </p:sp>
      <p:pic>
        <p:nvPicPr>
          <p:cNvPr id="4" name="Picture 2" descr="http://t2.gstatic.com/images?q=tbn:ANd9GcQJTdzoBN7ymcmXq9LDhpH4ncO_rnCAKW1QMsSFFYF5ITZtiLDiUMMlL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8692" y="304800"/>
            <a:ext cx="3195308" cy="3352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0" y="1828800"/>
            <a:ext cx="3634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Pandora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2" descr="http://t3.gstatic.com/images?q=tbn:ANd9GcTw87rwtlRxdbdguPYyU0zRy7KKgDFDolsPV-ozT61Az-W2rVP0249CRw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90800"/>
            <a:ext cx="2590800" cy="345440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590800" y="3886200"/>
            <a:ext cx="2031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Zues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Content Placeholder 3" descr="prodject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6553200" y="3625273"/>
            <a:ext cx="2590800" cy="3232727"/>
          </a:xfrm>
        </p:spPr>
      </p:pic>
      <p:sp>
        <p:nvSpPr>
          <p:cNvPr id="9" name="Rectangle 8"/>
          <p:cNvSpPr/>
          <p:nvPr/>
        </p:nvSpPr>
        <p:spPr>
          <a:xfrm>
            <a:off x="1447800" y="5934670"/>
            <a:ext cx="502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Hephaestus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6388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Re-told by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err="1" smtClean="0"/>
              <a:t>Kayleigh</a:t>
            </a:r>
            <a:r>
              <a:rPr lang="en-US" dirty="0" smtClean="0"/>
              <a:t> </a:t>
            </a:r>
            <a:r>
              <a:rPr lang="en-US" dirty="0" smtClean="0"/>
              <a:t>Bermudez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&amp;</a:t>
            </a:r>
            <a:br>
              <a:rPr lang="en-US" dirty="0" smtClean="0"/>
            </a:br>
            <a:r>
              <a:rPr lang="en-US" dirty="0" err="1" smtClean="0"/>
              <a:t>Marleyna</a:t>
            </a:r>
            <a:r>
              <a:rPr lang="en-US" dirty="0" smtClean="0"/>
              <a:t> </a:t>
            </a:r>
            <a:r>
              <a:rPr lang="en-US" dirty="0" smtClean="0"/>
              <a:t>Warner </a:t>
            </a:r>
            <a:endParaRPr lang="en-US" dirty="0"/>
          </a:p>
        </p:txBody>
      </p:sp>
      <p:pic>
        <p:nvPicPr>
          <p:cNvPr id="4" name="Content Placeholder 3" descr="Marleyna and Kayleig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2725119"/>
            <a:ext cx="4876800" cy="413288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136</TotalTime>
  <Words>130</Words>
  <Application>Microsoft Office PowerPoint</Application>
  <PresentationFormat>On-screen Show (4:3)</PresentationFormat>
  <Paragraphs>20</Paragraphs>
  <Slides>9</Slides>
  <Notes>1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The Myth of Pandora</vt:lpstr>
      <vt:lpstr>Hephaestus created Pandora. Pandora was a charm since the beginning.</vt:lpstr>
      <vt:lpstr>Zeus sent Pandora to Earth and gave her as a present to Epimetheus.</vt:lpstr>
      <vt:lpstr>Pandora was very curious of what was in the box. She begged  to open it.</vt:lpstr>
      <vt:lpstr>She had stolen the key for the box.</vt:lpstr>
      <vt:lpstr>From the box came all kinds of trouble that the world had never seen.</vt:lpstr>
      <vt:lpstr>Pandora felt bad about what she had done. So she decided to put the key back. </vt:lpstr>
      <vt:lpstr>                   Credits </vt:lpstr>
      <vt:lpstr>Re-told by:  Kayleigh Bermudez              &amp; Marleyna Warner </vt:lpstr>
    </vt:vector>
  </TitlesOfParts>
  <Company>Cortland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Myth of Pandora</dc:title>
  <dc:creator>Cortland City School District</dc:creator>
  <cp:lastModifiedBy>Cortland City School District</cp:lastModifiedBy>
  <cp:revision>29</cp:revision>
  <dcterms:created xsi:type="dcterms:W3CDTF">2012-01-25T19:18:26Z</dcterms:created>
  <dcterms:modified xsi:type="dcterms:W3CDTF">2012-01-27T19:00:42Z</dcterms:modified>
</cp:coreProperties>
</file>