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098034-DD70-4417-8FE4-BA47D8DC47F3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30F1F8-9655-42DD-A9D9-76892212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Downloads\Whine-SoundBible.com-1207627053.wav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66"/>
                </a:solidFill>
                <a:latin typeface="Albertus" pitchFamily="34" charset="0"/>
              </a:rPr>
              <a:t>The Story of Athena and Medusa</a:t>
            </a:r>
            <a:endParaRPr lang="en-US" dirty="0">
              <a:solidFill>
                <a:srgbClr val="FF0066"/>
              </a:solidFill>
              <a:latin typeface="Albertus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 Katie </a:t>
            </a:r>
            <a:r>
              <a:rPr lang="en-US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Phetteplace</a:t>
            </a:r>
            <a:endParaRPr 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http://gevrilgroup.com/images/gianni-versace-medusa-logo/An%20Artist's%20Rendering%20of%20The%20Medu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962400"/>
            <a:ext cx="4760340" cy="2895600"/>
          </a:xfrm>
          <a:prstGeom prst="rect">
            <a:avLst/>
          </a:prstGeom>
          <a:noFill/>
        </p:spPr>
      </p:pic>
      <p:sp>
        <p:nvSpPr>
          <p:cNvPr id="15364" name="AutoShape 4" descr="data:image/jpeg;base64,/9j/4AAQSkZJRgABAQAAAQABAAD/2wCEAAkGBxQTEhQUExQWFhUXGBgZGRgYGBoZHBgcHBsYHBsbHhoYHSggHBwlHBccITEhJSorLi4uFx8zODMsNygtLisBCgoKDg0OGxAQGywkHSY0LCwsLSwsLCwsLCwsLCwsLCwsLCwsLCwsLCwsLCwsLCwsLCwsLCwsLCwsLCwsLCwsLP/AABEIALwAvAMBIgACEQEDEQH/xAAcAAACAwEBAQEAAAAAAAAAAAAFBgIDBAcBAAj/xABCEAABAgMGBAMFBgUCBgMBAAABAhEAAyEEBRIxQVEiYXGRBhOBMqGxwfAUQlJi0eEHI3KCkiTCM0OistLxNFNjFf/EABkBAAIDAQAAAAAAAAAAAAAAAAIDAAEEBf/EACgRAAICAQQCAQQCAwAAAAAAAAABAhEDBBIhMSJBcRMyUYFh8BRCUv/aAAwDAQACEQMRAD8AVUyAVHqfjFoso3ERSQ56n4xaiXs5gqFE5Ni1f3QTu+4lTVBMsOTt766DnErmsRmqSlIJUcgI6xct2Is6GFVNxK35DlFOVFqNgW4vAkqUypxxq/CPZH6w2y0BKcKAEjYUHYRUpTNmTt+seB9aQu7GJUak8zH3U0ilIOfyy6D5xNyc8oosnjEfFRIitZGxfpFYnHYtFkLF4dRFZCefoT+8WCyglyT3YR95ktGVIhRUmyr/ABEdf01iwSW9ov6fvFJvEPXE24SW7x8bcDlXqWiENOEAZP748WpxxJAHUQPmW5eRl4h+UuPV4hJmpTV0g7UDfvEohvM1IyTXSkeoWT9wdx+kDlzWL4hiIfNyztmfhEpNqSS2P0267RVECiFflaPQqMwngZViC5ylZhvreIQutFllrotCVdQD8oX7z8D2aa+F5avy5f4mDcuVzMWgERdsjRx7xF4OtFmdQONA+8nTqNIX02wihp9dY/QZLhiIW7Z4JssxRUxS+iSG98WpAuJw8qqeRPxO8bLISqg1y5xhmy+I9T84bP4d2OUuasrHEhIUgHd6nmwYtB2AP/hq602aWAB/NUAVnWug2A98HAshtXO8A5VsLq2JDnkNOkbUW0FX5RXnTOBasNMLIBxc2q22kWIUnPLnA0WslwC27H3RsSsM56AfWZeKouzSitcx1iKUpBevd4rYPkDsM29DH0yYDyO9BFFls6Ycw/qIrs5JVxEMXLDlHgq7PA69JcwpOAsvMMM9weRGsWkU3RfbryDlKFB9SC4HM/8AuMxthIIdPVQzPVxHt3pQtAITkAptyxDHoQekYp9lUQSQwDvsPUmtYukSy6XblpzzGxf94mbfLmUVQ7pNfdnC+bVh9oKDGhBLHny9YulWxajwrC2rhCUhualCvrSIyBKa4IYhSfxDED2iu1LSWJAc5KBwv3DP1iiRJ8w4cUkLJ4WUpyc9gMhpE1InSAfMTwvVQ4knSu3rzgY5IS6Zbi12VrmKl8auJH4w4KTVgoaZmCFkvKWosoDF90/XyjEq1IIoQHpuOlNGjOizGXVDKTyLlI2IzYQygbGMKzAB3Y69DGOVeJNomSwaJEtn5hyD3H+Me2O0qUnhIYM7aekByf8AVFe6gFNsXAPpiHaMmoy/Tr5HYo7rGhMwgNpmOXKNX2g6ihy6/XxgTZ7UClznqPn1gkJiWG1IeLL5c5JiRSIy+S+UTTKO5gSz89TZNT1ME/DNqEqbxUCgUvs+R6PEFS3J6nPqYqMpofQix/FrlhNJoJb8Sa++NtktIAJUUqS+YIqCKsXZ9xzjmiD1jXY7wmSqoUU/P65xCzpKJj4cKmLsRryI5UEbLPbsLE7HLTeObI8RWhxxPywp+QeGK7LxEwBjhVkUkvV3JS+Z5GKIh2l2tCs6c8n584uWg5g4gNP0bOFeTbQ5xB1AhgAroH6coJWectuGXNPoW9wp3iqQVhhE0NUF9XaMxS/sg+hjNNtMwCqCk6Mkj3mIG3pFSSTzLfQiJEsoBMiYpX3F1P5Va+hb4wQdC5YSauStt9Q+4f4QEtVoSos44qNiCvk8abgSAFyle2g03wmv7ekXJFRfozWtACXWllKyOTemUAbXaFpKVp8zEnJQS3plUcjnDX4jtX8p0tR2JyA+VfnCzJvHATxYyQQZqqAKDUSpXCEjcPUdkZsqhHqzRjxub4DllnoWiWs8KyymZmIffKsMUq0UMJZ8QTDhxIcOWUoOkZ1dD5tSuZaPE3woDGklSTUv7Q3P5kvQkChBegeODKMoycom54m0rDN/XMCPNkskj200YjdsusYLIcQbDhWnPD8RX3QUuu9AosQx1B7fOB09Hl2lSH2w8w2feOtodQ8kafaMWfE4MhMWpFTwnRQoDyO1YFT7T/OmFVBgEzagVLxdiD/lDVbrKlaUnLFwkaOzggfWcL86wPjxAulExJPJWF++EF9084ZrIboX+AcDqQRsCsSlMxdS258Rp+kFZckgUJY+rcmhbuVK/ZVRWdcjr3rDMi1qSQ6Tz/UQ+K8UA+yUhwXC2Oyso3JUvcRUi0S1bVizyE7iKZZwp6nqfjEJxA1iP3iCdTl1gtJuw2lc1MsATJZYoycaKScjRnG9dYa5UJoHWWWVCgfpX4RaLNMWoJSCSdBX3aw6eHfCc4ELV/K9a60YZOOeuUeeEr6ItE2yzSnzElkTMIxKDUCqVpqNjnAuQShaMNz+CZyqzTgHPPtpDVZrjTJby0y1nUzAT2ALCCNjtqCsylFlJZwTmDkobpO/pB0SU6AQG+wttA677cCcBR5athkehGnvgniimdZARz05GKQotzHyaKfASNx5ZbR4uUk5gHqAYoE1mi5JiJkozzbqlKDFA9A3wgFbboVJmImyziQl8Q1wkV6gZwzJXEFKcEHpBKVFOImX4vAhYfhOFuWID9TCWn+FVpnKSu0WhCUGpCUlSwnQOrXD2eHLxMkJQpLjgYuRi2wkhw9Mw4djGa//ABbOTZLPPly5ifMcqwSgpVHHCFkpQOHE6gqjQvNKqoPGtxyC/run2C1TQkLQEqIlmWCyktwqcDCdiDq8G7g8TmYE4loQuoJoEpIeoGQCsiHHxB6PYZRt9mmS5ongFwfNCQtJzotACFAHItyrHEL5sxsFrVKlqC8CmC1ISC4LEOR67QhVlTi1yOUnjdro6tZryAmS8JGEppoGLsK14SCByUmDPiJQPkLOoqRmGcA/CscrsXiJU+ZKK/aS6SH0BQQRvnrHSbdagZVnOeILzbcMIRpsbx6hJ+0xuokp49yNtlnLcYiVMGBzpoQdY3XqgFYUPvy1Yhzwn69ICWFSSAkio55D5Rtt1mWkHCrEhaSA5qknR/XOOnmVwaOfB+SIXfaMLPVJY0qxIFOmr8oYLOSQPLUDyO/1pChdE1UyUJgopLpUOSSU+pGEe+Ge7ZaVsUFlZkaHpsYkV4oJ9s3hvvIbmKj3RIyUHJUWC0s2L1P7RfgSaiBZDhF3WQrmlIDuo/E0jqtw3ImUoTQkeYsDGupJagbIBxmW0hN8Hyh5pJAfPpXOOjJtgcgEUGp7ZdIKdJWwY9mgqLwn+MLiCpqJ8sFMwfeGWIZJUOeihlTcQ22dajUt6ZdoptspSgRwgEpqSMgQSacwA0J3x7sZTFq/rNNBRPTRSKf1IVmDyBfvB/w9fgmy0nI5EHcUI6gvEL3tMvBhKqEEFmy1FaCFq47UDNUmWkIQlTEYiSFKqVFyTtyzpCFnxvL4vvv8fwN2S2cnQ0zwYoAd6/s/7RikKU3Q1G0XqUyR+ap+ujdo1tCbLhUhWjU+vWIeeWJ2Ue2kSSvhfb5ftFEyaFBQHURVEsvSuiuSvcYrVPr9biPkr7KDdDt9bxhKz5nWncfqICwjBfGDHOCqgS0qG7O5bcgKjbKvAqUnBKX5YALkJYjDTCyi/RoDX/MYgndSD0YhvcmKrlu+WqUiYqYhwCnCVKcYSQBRVKaMKAQrO3sTXoZh27mmMNovV+FAIGWWXpCZ4luaQCqZPwjzAXJBDkMcwCXYNBy0XsiWS1Tlkw9/KKrdYjaJMybNp/LVhH4QdetBHO+pKUuWblFRXXAn3FZZaJaLQlCGnlISogFRJHsVHCzEEvoqkFbzUhJSl0FY4lJQX4cnI0V+j0BiH8KbPIXZZkoLCly5i0qfNnLFjk7t6QfUpMr+VOQCQSwCFBgR7Tj3sRmY23snuMn3qgdYLSkslQfZW466RtWpSDKq8slkk6HPCfTu0DbaAlYXLKVS1F0sQ2ug7ZDnWCFht6cACxiS+TkMRVP6P0joKe+G5GRx2ypmO4kFC5qRkJ05v8yWPUF+8HBIKaoOEEgpP4Fc/wApgUJKSJsyVMVjCitctYAUk0JIKRWleYMGrvtAIIUKZHoT/wCoDFJOHwFkjUrNljtmIlMwMXo/wjT9h/CogbCMagzBVU78t4vlTVgNRQ3JgmUcouK14ZpBoFFj3z719IZrhmrmWieH0cUDAA4Uv2Ou8c98ziOlTz1jpn8O5qBKnKKh5ipnE+bBIwjpU+rxJJSjTBXDsYbBKWQehT67xaLEtSSlaq1wlOnoaGNdgII6vFky0BJrlGf/AB8X/I3fL8glFwoTxqBWoaqLt0GQ9IWL1sy0zlTJafaWMSQWJThctzPyhjv3xrZbMcMyYAvC+AVUxoM6D5a0jPYJoneWsiqiS39pheeEajFdWHjk1cjZcVoKkS8eZdJrzOEltSAx5iDM5FOkKtrxy7SiUiiZgK01zUCOHYVD5/eMMdkteJ5cxsQ5u/aHYm3Gn2gJ93+Sma4HaBdpJSrNm2gpa14SxgFfNqSGALq2HzJpD9ySti2m+gnYLzSo+WsjGciA2Jvgpo1zMCteIHLox+usc9n2urkhJGVTTT7vIxbL8TYSnE6i2EqGrEserGESy430xixz9oOeJEoXV2CSVnmogBI7ufQRxK/rdMVNWZC5gBJTwlSSpdXIAqSB6NHSPF1sWmzoUl8c5eJKSkvgSniWQdmoDu+0KXge5E2q0ywszEhQmzFYU5NMBQ59kYzm2g2iKcVGytrbOmeFroJsFjVPS85MoAlRcg4iznUgFqwzy5QMtQIcYSOoIi/7M4AySO5iudLIBAdusc+UWpb2jUpWttn5ysV7TbDb1TZKSlKlrQpApjSk1d9aOD+8dUR4okWxAKkYkVDqdBSQDiGKmuziEHxDLmFdoxJ41WsA0/4UmoSQdMe/5Yb/AOHdxACYFEGXLmGWEkJIUEZuWqQskc2OcaMsltT9gQTsGW20BKv9OSqQMOMe1gJaoUQCWcE5mCVmSVLQlTgKLHDVw2gFa+7OGu+vDomETpCUpmAMoYQRMSKsHolegVsSNmV5SwgoUcYZSgQDhUNML6ZtGjT/AGNIVkrcg/dFlQqcqZLRaZK6BQmIUpGlAVh2YDIn3xCekSZq0g8NG5JUCU+gKSO0R8N35LmqmSpfnImICVNNWV8JcUcs1G3ghfVkxJTMSHKcxunMj0Ne8Z8GTbkpjcsLjZqs1pxAfTftFqkDQtygDZ52EOPZZmOn17oJIvAMHb1joNGNM4u/Ecsz8YNXRbAiYhegPFnVJNaasK+kBlo4ldT8/wBY2SEVplAkO2WGZwgjKnP1eI+IZhTKJGeUA/A15CZZ1IPtyyx/pPsnsCPSD98y8UsDmIoNHNJ/hX7VapUycnEcKQS5Aoos4B4iaZ06w/2aVhnoQAwCcueFX6xZYbGzHY+6MVrtgTbEudgf8FRmz9x+RuP38A/+IdowLs5S4UMZBGlAAe5f0jB4NtDlSc1NiSp6nUg78n57wP8AFV5C0ziUPgTwp5gO59SfhFlzyyhQILFtOdPg/wBGHtqFyYpXNpDXfF64mSnNqnXmBt1jn9+eJkIKkSxjUM88AOxIqojYUGpd40+MLzMtP2eW4mLSDMINUpPsoB/EpnOwbeE5FhoBkNGjnynudy/SOhDHtVI8neILWaiZgTtLQhPvYq7mL7jvGdNtEmUteNMyahJxpDgZllABQoN2iqZZGG/0TGdBVKmImDNK0q6N8XeLjJMtxaOi+N0KnqTLQRVOBGQYDimKJzbClgke1hjV4NXLE2fMRillagMFCEiWAgOmrA4SeE0ZjFNxSBMtJmKqcJAcUl5pcdQOxjZfVmlSAgJlkKGIhQxBWFOaiUsAOLllnWELPVRasuWJWO0q0lnxpIzBY1DAvm2ogRe9/pSRLQ8yYoUSMvVtOfpCnOvR8KAtSXYKLhw7ZFT19XLUeGWzXaiQnhDzCHK1KdWEEYlE79Gg8uoVUkLWLa7YiXzYpi+GYMRmWmWZpGRwpCRLP5U50pxNV4d7hu1UszjotYWmuXCAe5DwIt6j5s0JHChmVqVqIFdK68hyEEb08Sps8mXVpkwBqOw1Udv1faFtydWNcfwM9lnaGFzxhdqRMROCQy3RM5kihb58hvB+7Z4WhJfE4FT+0VeILEVyJiU1o45FJcfCNemm1VdGXNH0zmAlKlThMQSFeTpV8K0v1oY6NdtoWUJKmOLDUBqHMe+EiZUyVjTGluoSpvcYf7LJaSgfhCR2EDmj5Wu7YUZcUxOuq2AqINAolnyzLPGyZOQfZDwFkSila0nIKPXMwSTZzqgK2OTiOoukYn2c7U7q6n5xqlGK/Lqaa/ONMmVrAAWOP8OVMqeTqJfr7UP9rAwdGjnvhG8ZcoLEwAklJDpegFatSphgneIOElMsEDMkkDlq0Zp59rra3+h8Ibl2GlK4QRQjKEHxMJnnOxJCHLOwOFTO2VSIJWjxNNUDgSP7ASe5SAO8Ll4XrNUUyl4sPtkvqGIHdQ7GFPLLJKPi+/Y7aoRbsyy5NWL01hksRTLkrnTBwyklZ5nQc9AOsB7vlhSuw7lvnG7xbOazS5P/ANq3UPyoY9sREXqp3UQdJG+RYslnVMUqbNLqWSpXMnToAw9I1+SBoKOTF0uTRIaNkuxE10+n+Mc+Um2dVRSQKXIGF/f3JygLa5QoN1JfuPlB+9CwUkbiumlIX73pLUW71g8b5F5OjoVwIafWifYNa4hMxVH9NXhhv65/tAHEUrOtWSNiAQ4xAdu6hdEyYFy5+Hh/5h2ICU19HHpDdIvEKcFRBWkLUQKJFGSDoSMmzA3ML1EXGfAvlpNA66/DZQrHOmGbhW4TxNiqAriNWCmens65wWvCaUgglyHc0HCcRA9w6UiX/wDSCwCguVy1KCCGbCQCSB95zlsDAWbOV5klBGMGWrzFMKgJUGfTLPXtC1BzdlLl2zPZrQqeUtwoWRjYUUoOCQdmFG3OrRTeV0eaDMOZyGyRRKeVGgnZKShOIwpQngSPuoBDk7kv7opmWxpIIzKXA1c0A7n3Rpnje+MV7CjLxbPPBl4kITLV90Dtp7oebPPBEcvm2kSFyEtVlAnYJwgdy/eHC7bxo+kHO8GSvTFV9WFrsEeM7AmUtCk0SqclZA0cLCvf8YY7Et5CTyeAv8QDis+L8ICuy0/+UbrrtD2ZJ5ReSflYMY+AuWlH8+aDQPiHrX5+6NssTEhgacz9UjPaSDNJGbD1BEEbOeHhUw22jrYncEzBkVSYjrsLE55n5xYLLTKsE5MwEl6Vy9TGlMlwS0FQoo8NICZin2TnzJH6Q4TZCVSsGXmEAxz+8LZ5C8RAImpwf0lJxA9HLwWPiQYJbk8wmpejAcufOAGx6NN82bDLwJLLCq4SxI9c6bwqJt/nATE4ckBuIMkkssaVpTTeNF7X0LSlc6WVBMyUoEEMpK0qEtQYE1IOhYvFFhu8olKeivLAbatEsNnHaM+bx8vaGrlbTfc6eIVpi+AJ06RPxYvFaZSPwyUn/Nav/Ee6KrKcKpf9ZHdJf4xDxAf9ec38mTX0VGXUfc/g06T7Ub7tsz84JzJYHOlAI+u9DD65RXevh+bPKcLISGdS3Zt0pBBJ0+cY0rZtlKjGu5Zk32U1OZVwgV3OsZrf4JK1yUy5iFMoeaFHCnC4JKN9QQd3jWi2GyzVyVLUpKWKFEl8BahOZwq7A7RZOtmKocNX6+EMjJR5Qp7pH1ou1ZMwPh417EMCW/7B3j2SooloBXjVL4uGgmYQ4Z/zKdiGLHYQx3NYgbPKFWKcVa+1jVn/AHdhCpabsVLcJDqc4Tiw4X9rETTCG/TNo1ajEnBT+BWCfLgwypRSlaApJmMopOiAVDhbUJBr1MZ7usy1BKSvEgBlrH/MLlRD/g4vWkYrskeZMJCBV8SworJYuEkkNmXYBsjWH6xWAJQ24/2JHyi9LgVbmVnybfFGQWQYcJHCRh5MpAB96YE2S6GCcbO9Rtg093vMNapQYDk3zECrwkEEqGSgQofhLMFdDkfQxr2JyUn6Myk0qEbxVIClIH/5lX+SiYr8O3sx8tZY6HcaHrG7xJJPmIUHw4jK7AEehYn0gNedgbCQ4IyIzH1lF58CzY69lYszxTv0M3iBRXKV+HylgdeFX+2JXVah9iSxqodqQu2C8lKSZStUrOrUSoFv8stInY5pFiRzThHWo+DmOT9OSag++jdujzJddmmyWkYwvRRfm2nuYwfNjlr4nZ9v2hdlyXU2wHLSN8skBiFHpHdUaSRym7dsCS01P1SsEkClPfAqzllFvWC0mcBAJgMotdiRNDLS421HQvnC7LuedKWVulaEuRUuzPk1Cw7w2FaXypEzJx0FAXGusSSsuMqF+67GlYSWyyTQhLFwE+pd9SYO2hDI9R7qt3jDdEnBQ6DTcUIPqPfBm8SBhTsGpuan4jtGRy+o4r9v9DH4tgGYn2T+du6VfpBdXhSbPnpnpVLTLMuWHUS7pCnDNXMaxJEmWUjGH4klI1UpNQn1ZjyeCFmt5UhExdVqwk1IQhKzwpH5cKdtecI1Dip8mvTKThwFrNYZVnbE5VuRU8xpFE/xPZnKQoFQzoT3hfvO8Zk+yz5chSvPQFEImgBdDUoIcKoSwOdI5ctc9SQFTppS+XmLbsC3pCl5Lh0hyS/25Y9+Kr2kzFYgWWMj6GhBzBqD1gKLxUkKQASagGpABqK+ogHLlFICZYSFYn8xnX0BIb1OVesQXdr1KlKO5JPxiLHFLsJyfpHfbAEy5eAfcShPZCdfUd4x3pdhXMdBAoS2Tl3GUBv4cy5k2xMpXChRlgtxKCcNCeVA7O3Opbzd5cMtT70+DfOOklGUaa4MVuMrQNum7fKJBZyRpyBP/UTBdFoYFsxGf7AWBMxWIEkFgHJO20eC6y5eYrejeulRBRioqkU23yzXNXRweXTaB9otQoXZWRryi4WGpVjUzMU0Y+6JIsaRRKUjMFhsDnvlrFlCp4stYX5KCkgYyvEQwJSlSQBq7L90C7TMBzqfqvrtDJ4hloVK4wTxJIbMKBOWWxGeSoULXZZikMhSpRDvMly1EtTUKWeVD8YGeoWPgkcLmVS5aQUscy3enfSM3h1ly0pKjwFQSPu4ia03aNMy0LkpJmEzUhg88Mo6Mkq43cP68hErusUpSCqRMYviKF6asFAO3UesIjqISy7pcDnppxx0uTTZ1KxOqpFH6Ze6CSWNad4HWAsplUUCxB+vp43/AGUfdJA2DMOnKOj8GKuaFeXPYn1EaU2ktl7v0gapfEWpn8YmlZ+vjWM4ISNuLbfXOPRbFbPrnA6Wkk/OCNnkHlX9IlFEpMw+YjV5gUeiqKH+SR3iu22hRXMd/wDiLz/qy7NGyRZVBQI+6XD65Ui7AjzFKUgknJycL5VIcsflGVxeObdcf1j7U498gC0KWFpIPIEhwMXCo12Q/rGW0XhaDP8ALXMBDAA4QAUh8L8wXDDlvB22oxqYczWjnJ2rhSE0Ac5l4pt1zukFLY01T8wR+FQp1AMX9Fzi5SXIyGdQkkuhduu2zZVpxTF8QUBSgA0AGQBGnPnBLxBYgLQpaGCJgTMS2QcnEP8AIE/3RXbLILRLxo4ZyAUlJpib7v8AUKt22jVaTjs0hdXSooI2CqgdQR7458+JJm+NGGyyX56RqtNlwoeLrGGSevSCV32Pz50tDuCtLgbCp9wMWk3Kgm6R0Hwpdv2eySZRzCcSv6lnGr3lvSDOsVg/GPSqhjrxVKjmPl2ehOUePHqTn0iAziEPmoepjIpbKV6H4fvGuYaHrAy0TuJJ3Ch2iyyi2Lwlx+IN/cPhiT7451aLIPNmpDhlKYpOEgFlIyz4VtD5eM3gcbj/AKVA/BULa7rTj81czCnCHSBxFiqrmgGEisW5RirkVtk3URWvW6ylOMzVkhzVRI7Fwc82gdc16q83IAjDX8QMMV+XtZpaSmVKClAkFanJ1yeg39IV55MqaCgE4gGauj5dqxhzzhlVQRrwxnidyY2zpoVMToap7M3Z27RvAVv3ELd1oUVAroasNnah7CGuRIW3Dlz0jdghKOJJ9mTPOMsja6E5Mkucs/1jbKs3KPcTE9fnGmVMMSjOzTZ7M23w2jZLlgMN6fGB0mcTnGiVOPKh29ItuiqsIysJy65jI6xNUvMat9fOMNmnKAABNHbkzCkV2i0KYBzQ+vf1ilJko1+VVwMuXJ4haCWI/WMfnqxZ6P3LGPLROIBaDi2U+CaLp87EqWyZyQ9cpjaHYgNxcqiB92yCpE+TMBSQcTagivR2aCfhicftcobqY9jFt4JCbwmBNMSB8I5+vxrbuXdo36TI34sX0yiCRjSQC/E4NfygGvQwf8DgG2B64ETC7MAWCaA1NFEPTM0gQqfm4SSCzsHq0G/AEsCbMOrGvIlJaF4sT3Wx2TJxR0NSsoitfD1PziK9PrWKZuX9x/7o6BlNiVUiEtbn0iKfnFcs1iEPLTO9scx8oFT5tB+VRHeLrxNZg6fCB008Cv6h8BBJEMd5z2lOdCknoXSfemFG3XmVqW54UkkDb6oO8MF7B5S/6f8Af+8JK/8A5C06EkRh1q4SNuj7bJWe7xNKps84ZQoH1IbIa7bRtTbJInBZRiTgYBRY0UkOW1jDfSilEpjmldNOH9XgLMU8tJ3C/i/yhUZtpJcUFOCXL5sfp9kQpAmSaPoTRxUhz7J7+kfWe3OkOeW0ZLvUU2NBGaiSfQU+JjL5hcndj6kAn3xq0eecm4yM+twQgk4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4.bp.blogspot.com/-qXUkBJGANrE/UwjZodTsPVI/AAAAAAAAJ0Q/dzIUPq7sb5s/s1600/medusa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9600"/>
            <a:ext cx="9144000" cy="79936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14400" y="2590800"/>
            <a:ext cx="769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" pitchFamily="34" charset="0"/>
              </a:rPr>
              <a:t>Medusa was once a very beautiful woman. Everyday she boasted of her beauty. </a:t>
            </a:r>
            <a:r>
              <a:rPr lang="en-US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" pitchFamily="34" charset="0"/>
              </a:rPr>
              <a:t>Each day her boasts got more and more ridiculous. She made all of the other women very angry and they shamed her every time she boasted. But Medusa didn’t care</a:t>
            </a:r>
            <a:endParaRPr lang="en-US" sz="36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" pitchFamily="34" charset="0"/>
            </a:endParaRPr>
          </a:p>
          <a:p>
            <a:endParaRPr lang="en-US" sz="3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c.allpostersimages.com/images/P-473-488-90/62/6245/LIW3100Z/posters/people-leaving-temple-of-the-tooth-sri-dalada-maligawa-kandy-sri-lanka-a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9052"/>
            <a:ext cx="9144000" cy="68770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9600" y="609600"/>
            <a:ext cx="6096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66"/>
                </a:solidFill>
                <a:latin typeface="Albertus" pitchFamily="34" charset="0"/>
              </a:rPr>
              <a:t>One day, Medusa walked into a temple of Athena. </a:t>
            </a:r>
            <a:r>
              <a:rPr lang="en-US" sz="3600" dirty="0" smtClean="0">
                <a:solidFill>
                  <a:srgbClr val="FF0066"/>
                </a:solidFill>
                <a:latin typeface="Albertus" pitchFamily="34" charset="0"/>
              </a:rPr>
              <a:t> “Oh </a:t>
            </a:r>
            <a:r>
              <a:rPr lang="en-US" sz="3600" dirty="0" smtClean="0">
                <a:solidFill>
                  <a:srgbClr val="FF0066"/>
                </a:solidFill>
                <a:latin typeface="Albertus" pitchFamily="34" charset="0"/>
              </a:rPr>
              <a:t>how I would </a:t>
            </a:r>
            <a:r>
              <a:rPr lang="en-US" sz="3600" dirty="0" smtClean="0">
                <a:solidFill>
                  <a:srgbClr val="FF0066"/>
                </a:solidFill>
                <a:latin typeface="Albertus" pitchFamily="34" charset="0"/>
              </a:rPr>
              <a:t>make such a better statue </a:t>
            </a:r>
            <a:r>
              <a:rPr lang="en-US" sz="3600" dirty="0" smtClean="0">
                <a:solidFill>
                  <a:srgbClr val="FF0066"/>
                </a:solidFill>
                <a:latin typeface="Albertus" pitchFamily="34" charset="0"/>
              </a:rPr>
              <a:t>than Athena. </a:t>
            </a:r>
            <a:endParaRPr lang="en-US" sz="3600" dirty="0" smtClean="0">
              <a:solidFill>
                <a:srgbClr val="FF0066"/>
              </a:solidFill>
              <a:latin typeface="Albertus" pitchFamily="34" charset="0"/>
            </a:endParaRPr>
          </a:p>
          <a:p>
            <a:r>
              <a:rPr lang="en-US" sz="3600" dirty="0" smtClean="0">
                <a:solidFill>
                  <a:srgbClr val="FF0066"/>
                </a:solidFill>
                <a:latin typeface="Albertus" pitchFamily="34" charset="0"/>
              </a:rPr>
              <a:t>Everyone was in such shock that they left the temple in case Athena would be angry.</a:t>
            </a:r>
            <a:endParaRPr lang="en-US" sz="3600" dirty="0">
              <a:solidFill>
                <a:srgbClr val="FF0066"/>
              </a:solidFill>
              <a:latin typeface="Albertus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00" y="914400"/>
            <a:ext cx="64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66"/>
                </a:solidFill>
                <a:latin typeface="Albertus" pitchFamily="34" charset="0"/>
              </a:rPr>
              <a:t>After Athena heard this, she came to her temple to see who saying such non-sense.</a:t>
            </a:r>
            <a:endParaRPr lang="en-US" sz="3600" dirty="0">
              <a:solidFill>
                <a:srgbClr val="FF0066"/>
              </a:solidFill>
              <a:latin typeface="Albertus" pitchFamily="34" charset="0"/>
            </a:endParaRPr>
          </a:p>
        </p:txBody>
      </p:sp>
      <p:pic>
        <p:nvPicPr>
          <p:cNvPr id="2050" name="Picture 2" descr="http://www.cs.colostate.edu/~malaiya/temp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81000"/>
            <a:ext cx="3855720" cy="4536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39910" y="1981200"/>
            <a:ext cx="4504090" cy="31384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533400"/>
            <a:ext cx="6553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66"/>
                </a:solidFill>
                <a:latin typeface="Albertus" pitchFamily="34" charset="0"/>
              </a:rPr>
              <a:t>“ My, my. For it was you Medusa who mock my statues. You say that you can make a better statue than me. So I curse so that all who look upon you will turn into statues. You will be the most hideous person alive and live in complete loneliness.”</a:t>
            </a:r>
          </a:p>
          <a:p>
            <a:endParaRPr lang="en-US" sz="3600" dirty="0">
              <a:solidFill>
                <a:srgbClr val="FF0066"/>
              </a:solidFill>
              <a:latin typeface="Albertus" pitchFamily="34" charset="0"/>
            </a:endParaRPr>
          </a:p>
        </p:txBody>
      </p:sp>
      <p:sp>
        <p:nvSpPr>
          <p:cNvPr id="1026" name="AutoShape 2" descr="data:image/jpeg;base64,/9j/4AAQSkZJRgABAQAAAQABAAD/2wCEAAkGBxQSERUUExMWFhUXGB4bGRgYGB0eGBgcHB0ZHBocGB0YHCggGh0lHxYXITEhJykrLi4uFx8zODMsPCgtLisBCgoKDg0OGxAQGiwlHyUsLCwsLCwsLSwsLC8sLCwsLCwsLCwsLCwsLCwsLCwsLCwsLCwsLCwsLCwsLCwsLCwsLP/AABEIAIMAvAMBIgACEQEDEQH/xAAcAAABBQEBAQAAAAAAAAAAAAAEAgMFBgcAAQj/xABJEAACAQIDAwcHBwkHBQEAAAABAhEAAwQSIQUxQQYTIlFhcYEyUnKRscHRBxQjQmKSoSQzNIKTstLh8ENTY3ODwvEVdKLT4hb/xAAZAQACAwEAAAAAAAAAAAAAAAADBAABAgX/xAAsEQACAgECBAYBBAMAAAAAAAAAAQIRAxIhBBMxMiJBUWFxkVIzQoHBFCNi/9oADAMBAAIRAxEAPwDKbj3GdwjHQ7vHhXi/OPOb1Gjdk/pLd49opjF2JuOftNxPXQE25aUFdJWxsfOOtvumlqMTwLfdNN/N46++T+PxpTWIHHq3nxO+iaJexjmRCEXFfa+6acFvGfb+43woK3b/AKk/Gpawlq4mQKVuwSCGaCQJjfxoclNen0aUos8tpjep/wBmxpZsY88Lnhab4UDaQEDU6/aOn40p07W+8avRP1ROZD3D7dnH+bc8bT/CnBhdonct39i/wqLJ7W+8fjSx1S3izeyarRP1RfMj6Ml7WE2jPk3e7mHPuos2NpkRzL9/za5PrioF1E9EsN25z48a9Dt59z9o/wDFU0T9i+ZH3JS5hdpbst0f6Fwe6mWwu0f8X9k/woGDxZ/vt8aRB85vvN8arRP2+icyHuGNhdof4v7J/hSRhtoDhc8bT/CgXY+c/wB5vjRGzoYlWLE7wczePGqkppXt9BMSjklpHXs48/Vf9k3wodsHjuq7+zb4U5etgE6t94/Gm+a+00ekdfxrKlL2+grwJOv7G3weN6rv7NvhTZw2M/xPuN8Kcup1Ow7mPxqOJbMRmb7x+Nbi5S9AOSKh1Cjh8X/ifcb4U2bOJ63+63wpsKfOb7x+NK5vtP3j8aIoS9gLnE8KYgb2cDrIIH9aUfsm+zISWJM+4U7ZWMK2/wDOcT9huumNiL9GfSPsFYUnbT8jbSq0dsr9Jb0h7RQ2NUc48qD0m3nt6gNKK2UPylvSHtFD4wRdfh0m7t/Gpj/UfwZy9iG7bjhp2bx/KniRBBpphI1EUrOI14UxYvQ7ay51zGFkkkHqBMTwkgDxpRx9oZWRGR1MjpyvjImicHspGdUcnMU5xz9W2m+NN7kbzuHbTT7SuASqIlv6oyiCNRpm1bjrQJPU9hiONJXJg7PnaUUgHWJ3eOlOWb4XRrYY/amfCN1ePiXdSSFReJVAs9naa82Xs67iHVLSFmYwIGg7zEADeTW/LcqUVewkiWIUE8RGpjwqasuPm4vKCSjqp5zpAE7ih39sbqicRYu4e4VZWtupIO8H+Y405dxty4gDOSq8Oqsu3RFa2Qt7uYkk6k6mvVpeBwyujO1wJBgAiZO/w6qbtnhMVtST2Rhxa3fmLpu7pTp4nhQ9xt3ZVlHgQtMAmBJgEwBpJjcN2vbVg2ZyfuhSxC5yAQpnMo36kaLOYde6juRXRtyLbObrEM41FsDRQ0GRJMz21afm4QK4bISfJIkydd8yI7eDCks2dp0O4MVVIq9/YdoAIwZbgEuQelmjUGZG/q3RHXUZjdjBR0LhIG8NHtEeyrwjZTDGA0w41VpGvVx/rWonauBS4rJ1rqd0ds98aGgRyu6GGtrRQjHAR7aBvCLlG2mCo0/VJHjJ09tBBJ1/rup+C3FM8rihWf8A5rmbq/5r02+2Y6uHhSTvg6GjihJ2f0Rv8zh6BpGwF+jPpH2CnbI/I2/zY/8AA13Jxfoj6Z9gpRdZfIy+1A+yP0k+kPaK8xp+kfdGZuHaeNL2V+kN6XvFD4s/T3OkfLb2mtY3/tfwjOReBDcgcB+NIurOvr40+uGLEBR5RI39QBJ14AEamBTdsjWI0mDr7hrTIuOLiDzqPcHkgA9RC6KWH1uEjccoqQwr4lrRuLZaWMtfYb+oKW0CgQNNKA2fbBvWg4JQOufTQLImeoUVtm+WDteuE3DcyrZBOREABkjdGsAd5oEnUqQaLfUjMXiHc9NixGmpkeHCtZ5PbROEw+HtWLbMjFc7hZ6TjMxPSHAHcCBA1nSsgI901vXIi/bbA2WAACqRJ+yTM9Q3mhcS9lYzwm7YN8oWLHzU22tc5nQjNAlGykqwJOkFZjj2VjeFu5QTPV0eBE1te39vW1wWJfQlbRAkHpF5VMsjUS2/srGNmEKczCQmpAiToQN/bFTBendFZ+/whzYe86AJh3VPK0U69oneO6gmOlPbGS4t23cCE5CCM2gMd9ObWU887FMgYlgoMgA9RG/fRY3bQKdy8TNKxPJ2zbwRACDm1ks85QzWkz3WjU5ULlR1layy9EwDIGkxEjgY4VuPIq6MVs22LgUhrZRiNSYlOl2wBWJbVwZsXrtkmTbcoT15TANYwydtM1mj0Za+QazeUc2WQIMxnQFszHMOOoyxVv25g8qhS5D3NB0gmm/otM5tw6tIqo/Jjte3Ze9buuqZlUgkxMGCOobx660vE2Evc2+hiSrDKw4jSZBEe6lcyqe41gp4yibPfKty0bqu6nXP+cUTqHAMNJ49tNbRxKJad85nKegxOU6adoO4DvNL5R3Vwt9hcBVGC820Ehgo6Sg8DmMxu1qL2tdz4fnJnNGUntmAB2Qe6KpRtpkbpNFNuPIA/WPefgJ9deohO4f12U4yqdBrrw3+Eb6HvIVOoP6w+NdGLS2EJpvcJuAAST6vZTfOgbt3dSLbzv38J3DtpXO9TMe4aUQDRKLBwTEf33+w0nk4Pom9M+wUpW/ITrP03D0DXcmx9EfTPsWlI90vkafagTZf6QfS94qW2HyfOIxJ4C5duJmO5YyFp7lcsOBIionZ36QfSPtFaVsRHs27QdIDy6HgwLEqUPnLndWG+GHYRhNrI/g1JeFExjks7PwIxJsLeuA5becCJbe5E7uiDHZw31lW2OUOIxTg3nza6KFCqI3QB761T5TsCb2ykuIARh+kw4xGU9wEyaxXDqDvJ1/Gm4qxaboP2njMy5bYZEA3AxJO8uRv0jSu2JtJVR+etLcSQWdgCwkRlBJE6AfjTDKDumPCDQ+Jcc0RPSZwYgwsSNTxkGqnBUTG76g+KKljkELqdTuHUa0TkEbq4YI4D2L2YFGkaGFJDRAmT3gVFcm+QZxNlmNzIxETEjUA5Y03aazV6weHKWLPQFt55tsugMFkzAbtYBE+dSuXLFqkP4ME09XQgtqbGw95VsWEawhjM+8s4kKtydwGsaySwGnGNPyckATfO8TFqdD1Q0yBw9lX+1bCLlYLrC6HRTqQOoSfxo3BYZmBIBaN8GGHgTOojUHjFDjll0RueGPVmKbb2Bi8OJuhntcLqybZHCfN7mjxoBHMCT+Mgfyr6Ca5aYm29w5iIKNI6J0gq28HdWVcpeQt7DOTaGewWMNxtg8H7BukeMUfHmT7tmLZcTS23RNfIzfbnb9vMcgUGOEkn4Vnm2CRib0mTzr/AL7VeuRWM+YlioFwXGGYkFd2kIwld86H8KpG29cReOom6xAI11YkT66rFJSm6KybQihGzcWLV1LjoHUHpIfrKQQR6j+FXNflCtYe0LeCwZCzvutpO8wFmT41QblpyPJYid8GJ4eNWvAsLS4dX+qVLrG+DOh7zr2itZVGrZeFzbpFg5dbJvYxMPfSSoty9vTMhYBiQOJHEb9Kq2P2JiTh1uhhdtKoChJJRTrmiNAZEntrVNu3XOGdrDAMVEP1KSMzDrOUsQOsChmNrZ+GAkwBCgnVzw7++lY5WkqG5YVKRl/Jm1zea5ctyhgBzINszqRpGpgTIiKl9sW0vI2YEAbjOs9mh7N/UfCOxOOuFneAz3CdDqJO+R2DSj7dshUEu2W2EOgy8JI3/Z6uHVRJW3qBSx8vwspeSMymJUkb98GPVpXW+HHr7vdTWKebjmPrHTq1OlKsjj19ftp6L2OfLZk2T+RN/nD9xqVyb/NH0j7BQ6t+RtH96P3DRHJs/Q/rH2CgY14pfIxLtQDgD9O3pH2it95MOlzA2LWISbbIMrHdMmII1VhwNYDgv0hvSPtFbNyV21hruDt2bt1FZOjEgNI3ALOZiZ0jfWI/qfwal2E9cw1/CAwPnFgzIjphYjpqBDaT0hw3jjWUcsuTFqwFxGEP5PdzdGdbbKMxTtGUMQeytT2RtK4OcdXJs25zG5q0r5YBB1y8d8bt4qnfKpYuWrb3EtMLFzKzRBCXLgIuTBlZUATG92o6e4GStGZ3DoR/XZFB4mIOpMDjw8OJ7aUlyT8KXeG6TRnugKVGsciNpobIQkA+UvaCBPqg1K4dlvXLqhgVIABB4hVMjtlp8BWZ8iMty4tm4Tl1AjfDbtT1EbojWtC24Xsm1ctidRbYcSNSpnsObX7VcfJDTJo73D5HKCZIYLE5rfTHTQw3aRHtiR2iiNlbTS3cJuNky24I4mT0co4/WqDxjNYsAiOcu3BM6AcST1QBPeaZ5PYNMRiFW4TBk74NwKoyieCmCYHAdpocXT2M8RJJOI7yu5SIzo6XFtZAVbnIbnEP1SgII11maa5Lcu7V4vauNDJOQ8Li9SzqWHVxHjVY+WXALZx1oIiraNgFQFgAhmDbv1KrvJZwuLQ6eS2X0o9sT66clh8Dk3b+DnrM09PkaRdctntWkyo4/NIuYgGTJO5JJJ79xqj7Ws4drjBrly3cXonnFjd1gj8Z1FXHkdymABsX0Np8xIuQebuSdCWOmbUDfGmkbhP7T2Dh79xLt22GdDIO6Y3BvOA030vG4O2/oPKGtbFR2NyVurgxcJ+kjMLZGhTXQzrmI18YNQWPacoAJkgqOyNR7B6q0XlByktYVOm4zcEHlSeuNwniayy7tINetqhDFRpG4kmYFbhqk7oiUYSSTJ7Y237mFIS6C1oicp+rxBUjdrGlMNeuY26bjmCZhR9Ub4E7gOvjTe3bhNm0zLkYkysQYg6x4D10jYeIFyw1tHyXSZaAZZQN2m4fyqeVjWrzvcGuZUeSZC748PgKmti3LWKutatuuaJhpEjrXrOtA/8AQ2bos6pI7WPuA39e80kcmbaMrpevi4pBVlCDL2ka+3wrXMhVXuD4hapJrf1G9tckMj4gvnBzKbLhTzTSDOcicpJManfVOLEdEiCDx3gg6g9szWwWeUTkAOqmOsEZo1nQkD1GqRyw2WHfn7KGDq4A3dTHuG/womDPb0yFc2COm4kRaP5G3D6X/a1GcmT9CfSPsFBIZwjf5v8AtaiuTn5n9Y+wUSHV/IKXagTCH6c+l7xV+2FyeVOZuuz5rqXLp6RItWhozoIhbjAMoPDMN9Z/hfz59L3ith2Vs5fmVu6jEnmQt62ZJKFgWZJ1XRTMSCAdNDWVtP8Ag0+0tuD2c9yyou3OZDW8otWwi5BGgBdWZiAY6tNwprG4JrxWziwrhla2xAhLqMNHiZVlIIInQsOsQdc2Xh74zNDKDJzAdLL5OpE5NJ00OnCoPbOxBjFW1hrz8wrqXhg1rQyQhYFpjQhWjxkEwMwHGYc2L922DPN3GQfaCsR7KJxmCa2SCskeVElV7C0RI4idKmb+HGI2xfC5VT5w7sfqpbtNmdtOxSY4mh9t8oxcYhLSc2NBObORO/Nm6JO/QASeNFAsiMFiTYuI4JBVte7iff4VsmGxnzm3bYecA3YRBPrB/GsSxaQRHkncesdWmhI7KsHJTlBet27loE5QJ4TGo3nceHdSfF4tS1Ic4TPy3T6Gn4q2uJdVJORcxMcQMo8AST6qm9l8nE5zD31bLkQdEbmIDBfwaPAVCcmcOVsIz+W4k9i6kL4T+Jq07Ev6G2TqpBHomfYQwpXCvJjXEK1qKP8ALrs7NYsYidbblCOxxOnin41kKnUEcNQRwPZW2fLUy/8AT4J6RvW8o/e/AGsQQ6bv67K6WPeJzMmzCru17zgoW03btSO3hU1guWOMSzzCOpgQHYS6j0pjxINVpG3mnFboR9rpd0aeEzUcI+hFOS6McvXCwIzFizZncmZPZO+mzZEb+7X2UpqYs2muXAi+UxAHV6+A+FbpRRjuZJbCwL4m6QXbIu9mk/qrP1jrpwiaumEwyIMiAAT38eJ3sdPwoa3hlsWVtW48nUjeWPlOe06x1DSjsLay9kDU/CuVmy6nt0Ophg4rc9fMN8nvPxof5yJYAk5ZDdEwDB0kbz2DX1URk1GbWOond4HXuoDCXCpFoyNcysDlYNoCJ3Dr3cNKDFJhXJobfEc2R0WytuLAiOvgfdTr35aFggazw1HCn2ulZDsy5T5TQ09gzaSd54zTXzpDCoASdTlXXx6h2THVW2vYzZA7fQC24AA6a6AR9RqE5PH6L9b3CjOUSwjaz01/cbqoDYB+i/WPsFO8NvETz1YNhj9OfS94r6L5IWEubOw06MLejbiNTqpjeK+cbJ+mb0veK3/kZhHODstJANsRljNx3GfVMAdvC13lPtJRMOvNIXtFgZVwubKYkSEBgKYOm7Wu5SbYe3hmGFsXLl9wUtqLZyqSD0n3BVXfvHAcaiOR/LF9oYW6cNaS1etMVW3dJKREpJSCNNO8HfVF2v8AKFtey11L2GCvnAUi3cCAQdFIbp8CGngaMkCbIddl39kqzHK1+9bKqTH0Slum5DDWdyniwMAwarW0dos05kt52EFwCCRM+SOjmMDUDw41PYjaeJOEW5cuPnuXM9y6dWFvVLag6woyz+vVZxmLa5q0lp8o74+0RodePfREDYPMaaeqrpyL2CWlrmiSC/bGotjtPHvioHYGDBPONqB5M7ievtj+t1X3k3aL9EXSuVi4WJA0HSjrJIGvV40jxGa/Ahnh4LVbLlYuyN0dQ491GbCn5xcMaC0uvaWb+E+uoWziHI8nd0SZ+vA3Ded47zVr2Rheat9Ly21bwEAeAHrnroOBNux3PJKNFC+W8TYs6H87mJHoldeySB41joPDePZ3VtPyq3V5m+rcLS5e8MzgjxUeqsYRtP5V0MMrTRzcyqmJPHXvilMYGYHX299IJ7YEV06eEx28KMAHM+m7gNO2eHZU1yQw3TuXSB0QEU74ZtSQOvKrCeE9tV4f176tfJRvya7A1zmW64URHdJPiaX4iTjjYxgV5ESrMJLzv3zw7PwArhj0PHcNNxBju/o0zcBYomWVJGunVPHTxop8UUt6ZblteEQ8ayNNCR3Vza23Oi3uLTGSsDUbwOIjQxxiJ07qYe1mbvBJHUeB14V7dtK8MkLxzCAGB3Zh5w3GI3Gl3wIndpr1ZerrmfbUWz2KfuR+IwjBg2lwESFaSR1hTx479d2vWTaS3dUG3Ct1qCvgw0B17AaUcYojMVBG4Ay3Z7K9wqBGleuY7/8Amo5utyKNMgdtk80Z85f3WoTYX5rxPsFP7auhkuQf7QexqE2Kfo/H3CnuH7RTP1BbR+mb0veK+j+QbfkGG/yh7TXzfbA55i0gSdwq34LlretIttL7qiiAAugHVvqpScZXRErXUN5bWbuydpNiLDZbV5sxVZAbUll10kEk6HQndB1D5SfKQ2KV05pYZQvSXXcOKuI1nQhqav8AKtnUq9xmUgKQUkEDQTLb+E76j0xeH8xf2Q/irXOf4szyvcAv8p8Q5LMy6iCoTokRABHhS+SOH57F2ptm4iuHujhkUgsW4Ru041IjG4f+7X9iv8VSGy9u27BLWRzbEQStpQSOryqjzOu1lLDv3IlMdybvK7Gzaa5aLMUa2uYQSTDKBKEExBFH7D5PY4PKWuakQTdgCPR8r8KATluw/tbgP+Wv8VFW+XFw/wBpc/Zj+OlHBuVuLDpJdJF92RsdcOue4/OXASxY6KpMA5V4aDyjJ7t1Stts3SPh3VmNvllceQHcg6Ec0P8A2V7c5ZXF3uw/0R/7aKnJKlFkaT6sK+WLZzvh/nFsZlRMjgb1VnBz9w1B6prG0YjeRHsrWf8A9g1wFCzMGBBU2RBB3g/Sbqi75wygZsKgH/bL7rlEhlcV2sFkxqX7jOiQTuk+ylpM+2rqdoYIf2KDusAf76QdpYP+6T9j/wDVb/yH+DB8j/pFOuaAeM9gqc5G3wRetGZ0cdUeS5/8rdS9vGYVt1hD/o//AFSreNsWmzLh0Q9YsR/uoeXK5xcdDC48WiV6keKjKMxMx0svFo4dmk14ygLnVx0pMEgg5gSsdsaaUp+UNqZyievmv50k8o7cAZVgbhzZ07taU05PxGnOPqOEsrKABBGYGdxjUDTxjvpN8swI7JHYw1HZr8eymn5SoRBEj0D8aZucpVPh9g/GooT/ABJrj6hC3CYJSJ3idJ769F/MSFWI06z66BPKRd2n3D8abG303QNd/QOv41fLm/2la4+oHthAqMo85f3WoXY7Rb8T7qL2pe55OihB03IQDv369tBbKHQM+cacwpqO4rlab2PL9pcxMDeaSlhfNHqrq6tmUOLYXzV9QpRsL5q+oV5XVCxrmFnyR6hTvML5q+oV1dUZQl7C+avqFJ5hfNX1CurqllnHDp5q+oVwsL5q+oV1dV2Q5rC+avqFIGHXzV9Qrq6pZR7zC+aPVSTh180V1dWijz5uvmiu+bJ5orq6qKFDDr5ornsL5o9VdXVCCeZXzR6q7mF80eqva6rIe/N180V42HXzRXV1UQafDr5oonBiFgdddXVZl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xQSERUUExMWFhUXGB4bGRgYGB0eGBgcHB0ZHBocGB0YHCggGh0lHxYXITEhJykrLi4uFx8zODMsPCgtLisBCgoKDg0OGxAQGiwlHyUsLCwsLCwsLSwsLC8sLCwsLCwsLCwsLCwsLCwsLCwsLCwsLCwsLCwsLCwsLCwsLCwsLP/AABEIAIMAvAMBIgACEQEDEQH/xAAcAAABBQEBAQAAAAAAAAAAAAAEAgMFBgcAAQj/xABJEAACAQIDAwcHBwkHBQEAAAABAhEAAwQSIQUxQQYTIlFhcYEyUnKRscHRBxQjQmKSoSQzNIKTstLh8ENTY3ODwvEVdKLT4hb/xAAZAQACAwEAAAAAAAAAAAAAAAADBAABAgX/xAAsEQACAgECBAYBBAMAAAAAAAAAAQIRAxIhBBMxMiJBUWFxkVIzQoHBFCNi/9oADAMBAAIRAxEAPwDKbj3GdwjHQ7vHhXi/OPOb1Gjdk/pLd49opjF2JuOftNxPXQE25aUFdJWxsfOOtvumlqMTwLfdNN/N46++T+PxpTWIHHq3nxO+iaJexjmRCEXFfa+6acFvGfb+43woK3b/AKk/Gpawlq4mQKVuwSCGaCQJjfxoclNen0aUos8tpjep/wBmxpZsY88Lnhab4UDaQEDU6/aOn40p07W+8avRP1ROZD3D7dnH+bc8bT/CnBhdonct39i/wqLJ7W+8fjSx1S3izeyarRP1RfMj6Ml7WE2jPk3e7mHPuos2NpkRzL9/za5PrioF1E9EsN25z48a9Dt59z9o/wDFU0T9i+ZH3JS5hdpbst0f6Fwe6mWwu0f8X9k/woGDxZ/vt8aRB85vvN8arRP2+icyHuGNhdof4v7J/hSRhtoDhc8bT/CgXY+c/wB5vjRGzoYlWLE7wczePGqkppXt9BMSjklpHXs48/Vf9k3wodsHjuq7+zb4U5etgE6t94/Gm+a+00ekdfxrKlL2+grwJOv7G3weN6rv7NvhTZw2M/xPuN8Kcup1Ow7mPxqOJbMRmb7x+Nbi5S9AOSKh1Cjh8X/ifcb4U2bOJ63+63wpsKfOb7x+NK5vtP3j8aIoS9gLnE8KYgb2cDrIIH9aUfsm+zISWJM+4U7ZWMK2/wDOcT9huumNiL9GfSPsFYUnbT8jbSq0dsr9Jb0h7RQ2NUc48qD0m3nt6gNKK2UPylvSHtFD4wRdfh0m7t/Gpj/UfwZy9iG7bjhp2bx/KniRBBpphI1EUrOI14UxYvQ7ay51zGFkkkHqBMTwkgDxpRx9oZWRGR1MjpyvjImicHspGdUcnMU5xz9W2m+NN7kbzuHbTT7SuASqIlv6oyiCNRpm1bjrQJPU9hiONJXJg7PnaUUgHWJ3eOlOWb4XRrYY/amfCN1ePiXdSSFReJVAs9naa82Xs67iHVLSFmYwIGg7zEADeTW/LcqUVewkiWIUE8RGpjwqasuPm4vKCSjqp5zpAE7ih39sbqicRYu4e4VZWtupIO8H+Y405dxty4gDOSq8Oqsu3RFa2Qt7uYkk6k6mvVpeBwyujO1wJBgAiZO/w6qbtnhMVtST2Rhxa3fmLpu7pTp4nhQ9xt3ZVlHgQtMAmBJgEwBpJjcN2vbVg2ZyfuhSxC5yAQpnMo36kaLOYde6juRXRtyLbObrEM41FsDRQ0GRJMz21afm4QK4bISfJIkydd8yI7eDCks2dp0O4MVVIq9/YdoAIwZbgEuQelmjUGZG/q3RHXUZjdjBR0LhIG8NHtEeyrwjZTDGA0w41VpGvVx/rWonauBS4rJ1rqd0ds98aGgRyu6GGtrRQjHAR7aBvCLlG2mCo0/VJHjJ09tBBJ1/rup+C3FM8rihWf8A5rmbq/5r02+2Y6uHhSTvg6GjihJ2f0Rv8zh6BpGwF+jPpH2CnbI/I2/zY/8AA13Jxfoj6Z9gpRdZfIy+1A+yP0k+kPaK8xp+kfdGZuHaeNL2V+kN6XvFD4s/T3OkfLb2mtY3/tfwjOReBDcgcB+NIurOvr40+uGLEBR5RI39QBJ14AEamBTdsjWI0mDr7hrTIuOLiDzqPcHkgA9RC6KWH1uEjccoqQwr4lrRuLZaWMtfYb+oKW0CgQNNKA2fbBvWg4JQOufTQLImeoUVtm+WDteuE3DcyrZBOREABkjdGsAd5oEnUqQaLfUjMXiHc9NixGmpkeHCtZ5PbROEw+HtWLbMjFc7hZ6TjMxPSHAHcCBA1nSsgI901vXIi/bbA2WAACqRJ+yTM9Q3mhcS9lYzwm7YN8oWLHzU22tc5nQjNAlGykqwJOkFZjj2VjeFu5QTPV0eBE1te39vW1wWJfQlbRAkHpF5VMsjUS2/srGNmEKczCQmpAiToQN/bFTBendFZ+/whzYe86AJh3VPK0U69oneO6gmOlPbGS4t23cCE5CCM2gMd9ObWU887FMgYlgoMgA9RG/fRY3bQKdy8TNKxPJ2zbwRACDm1ks85QzWkz3WjU5ULlR1layy9EwDIGkxEjgY4VuPIq6MVs22LgUhrZRiNSYlOl2wBWJbVwZsXrtkmTbcoT15TANYwydtM1mj0Za+QazeUc2WQIMxnQFszHMOOoyxVv25g8qhS5D3NB0gmm/otM5tw6tIqo/Jjte3Ze9buuqZlUgkxMGCOobx660vE2Evc2+hiSrDKw4jSZBEe6lcyqe41gp4yibPfKty0bqu6nXP+cUTqHAMNJ49tNbRxKJad85nKegxOU6adoO4DvNL5R3Vwt9hcBVGC820Ehgo6Sg8DmMxu1qL2tdz4fnJnNGUntmAB2Qe6KpRtpkbpNFNuPIA/WPefgJ9deohO4f12U4yqdBrrw3+Eb6HvIVOoP6w+NdGLS2EJpvcJuAAST6vZTfOgbt3dSLbzv38J3DtpXO9TMe4aUQDRKLBwTEf33+w0nk4Pom9M+wUpW/ITrP03D0DXcmx9EfTPsWlI90vkafagTZf6QfS94qW2HyfOIxJ4C5duJmO5YyFp7lcsOBIionZ36QfSPtFaVsRHs27QdIDy6HgwLEqUPnLndWG+GHYRhNrI/g1JeFExjks7PwIxJsLeuA5becCJbe5E7uiDHZw31lW2OUOIxTg3nza6KFCqI3QB761T5TsCb2ykuIARh+kw4xGU9wEyaxXDqDvJ1/Gm4qxaboP2njMy5bYZEA3AxJO8uRv0jSu2JtJVR+etLcSQWdgCwkRlBJE6AfjTDKDumPCDQ+Jcc0RPSZwYgwsSNTxkGqnBUTG76g+KKljkELqdTuHUa0TkEbq4YI4D2L2YFGkaGFJDRAmT3gVFcm+QZxNlmNzIxETEjUA5Y03aazV6weHKWLPQFt55tsugMFkzAbtYBE+dSuXLFqkP4ME09XQgtqbGw95VsWEawhjM+8s4kKtydwGsaySwGnGNPyckATfO8TFqdD1Q0yBw9lX+1bCLlYLrC6HRTqQOoSfxo3BYZmBIBaN8GGHgTOojUHjFDjll0RueGPVmKbb2Bi8OJuhntcLqybZHCfN7mjxoBHMCT+Mgfyr6Ca5aYm29w5iIKNI6J0gq28HdWVcpeQt7DOTaGewWMNxtg8H7BukeMUfHmT7tmLZcTS23RNfIzfbnb9vMcgUGOEkn4Vnm2CRib0mTzr/AL7VeuRWM+YlioFwXGGYkFd2kIwld86H8KpG29cReOom6xAI11YkT66rFJSm6KybQihGzcWLV1LjoHUHpIfrKQQR6j+FXNflCtYe0LeCwZCzvutpO8wFmT41QblpyPJYid8GJ4eNWvAsLS4dX+qVLrG+DOh7zr2itZVGrZeFzbpFg5dbJvYxMPfSSoty9vTMhYBiQOJHEb9Kq2P2JiTh1uhhdtKoChJJRTrmiNAZEntrVNu3XOGdrDAMVEP1KSMzDrOUsQOsChmNrZ+GAkwBCgnVzw7++lY5WkqG5YVKRl/Jm1zea5ctyhgBzINszqRpGpgTIiKl9sW0vI2YEAbjOs9mh7N/UfCOxOOuFneAz3CdDqJO+R2DSj7dshUEu2W2EOgy8JI3/Z6uHVRJW3qBSx8vwspeSMymJUkb98GPVpXW+HHr7vdTWKebjmPrHTq1OlKsjj19ftp6L2OfLZk2T+RN/nD9xqVyb/NH0j7BQ6t+RtH96P3DRHJs/Q/rH2CgY14pfIxLtQDgD9O3pH2it95MOlzA2LWISbbIMrHdMmII1VhwNYDgv0hvSPtFbNyV21hruDt2bt1FZOjEgNI3ALOZiZ0jfWI/qfwal2E9cw1/CAwPnFgzIjphYjpqBDaT0hw3jjWUcsuTFqwFxGEP5PdzdGdbbKMxTtGUMQeytT2RtK4OcdXJs25zG5q0r5YBB1y8d8bt4qnfKpYuWrb3EtMLFzKzRBCXLgIuTBlZUATG92o6e4GStGZ3DoR/XZFB4mIOpMDjw8OJ7aUlyT8KXeG6TRnugKVGsciNpobIQkA+UvaCBPqg1K4dlvXLqhgVIABB4hVMjtlp8BWZ8iMty4tm4Tl1AjfDbtT1EbojWtC24Xsm1ctidRbYcSNSpnsObX7VcfJDTJo73D5HKCZIYLE5rfTHTQw3aRHtiR2iiNlbTS3cJuNky24I4mT0co4/WqDxjNYsAiOcu3BM6AcST1QBPeaZ5PYNMRiFW4TBk74NwKoyieCmCYHAdpocXT2M8RJJOI7yu5SIzo6XFtZAVbnIbnEP1SgII11maa5Lcu7V4vauNDJOQ8Li9SzqWHVxHjVY+WXALZx1oIiraNgFQFgAhmDbv1KrvJZwuLQ6eS2X0o9sT66clh8Dk3b+DnrM09PkaRdctntWkyo4/NIuYgGTJO5JJJ79xqj7Ws4drjBrly3cXonnFjd1gj8Z1FXHkdymABsX0Np8xIuQebuSdCWOmbUDfGmkbhP7T2Dh79xLt22GdDIO6Y3BvOA030vG4O2/oPKGtbFR2NyVurgxcJ+kjMLZGhTXQzrmI18YNQWPacoAJkgqOyNR7B6q0XlByktYVOm4zcEHlSeuNwniayy7tINetqhDFRpG4kmYFbhqk7oiUYSSTJ7Y237mFIS6C1oicp+rxBUjdrGlMNeuY26bjmCZhR9Ub4E7gOvjTe3bhNm0zLkYkysQYg6x4D10jYeIFyw1tHyXSZaAZZQN2m4fyqeVjWrzvcGuZUeSZC748PgKmti3LWKutatuuaJhpEjrXrOtA/8AQ2bos6pI7WPuA39e80kcmbaMrpevi4pBVlCDL2ka+3wrXMhVXuD4hapJrf1G9tckMj4gvnBzKbLhTzTSDOcicpJManfVOLEdEiCDx3gg6g9szWwWeUTkAOqmOsEZo1nQkD1GqRyw2WHfn7KGDq4A3dTHuG/womDPb0yFc2COm4kRaP5G3D6X/a1GcmT9CfSPsFBIZwjf5v8AtaiuTn5n9Y+wUSHV/IKXagTCH6c+l7xV+2FyeVOZuuz5rqXLp6RItWhozoIhbjAMoPDMN9Z/hfz59L3ith2Vs5fmVu6jEnmQt62ZJKFgWZJ1XRTMSCAdNDWVtP8Ag0+0tuD2c9yyou3OZDW8otWwi5BGgBdWZiAY6tNwprG4JrxWziwrhla2xAhLqMNHiZVlIIInQsOsQdc2Xh74zNDKDJzAdLL5OpE5NJ00OnCoPbOxBjFW1hrz8wrqXhg1rQyQhYFpjQhWjxkEwMwHGYc2L922DPN3GQfaCsR7KJxmCa2SCskeVElV7C0RI4idKmb+HGI2xfC5VT5w7sfqpbtNmdtOxSY4mh9t8oxcYhLSc2NBObORO/Nm6JO/QASeNFAsiMFiTYuI4JBVte7iff4VsmGxnzm3bYecA3YRBPrB/GsSxaQRHkncesdWmhI7KsHJTlBet27loE5QJ4TGo3nceHdSfF4tS1Ic4TPy3T6Gn4q2uJdVJORcxMcQMo8AST6qm9l8nE5zD31bLkQdEbmIDBfwaPAVCcmcOVsIz+W4k9i6kL4T+Jq07Ev6G2TqpBHomfYQwpXCvJjXEK1qKP8ALrs7NYsYidbblCOxxOnin41kKnUEcNQRwPZW2fLUy/8AT4J6RvW8o/e/AGsQQ6bv67K6WPeJzMmzCru17zgoW03btSO3hU1guWOMSzzCOpgQHYS6j0pjxINVpG3mnFboR9rpd0aeEzUcI+hFOS6McvXCwIzFizZncmZPZO+mzZEb+7X2UpqYs2muXAi+UxAHV6+A+FbpRRjuZJbCwL4m6QXbIu9mk/qrP1jrpwiaumEwyIMiAAT38eJ3sdPwoa3hlsWVtW48nUjeWPlOe06x1DSjsLay9kDU/CuVmy6nt0Ophg4rc9fMN8nvPxof5yJYAk5ZDdEwDB0kbz2DX1URk1GbWOond4HXuoDCXCpFoyNcysDlYNoCJ3Dr3cNKDFJhXJobfEc2R0WytuLAiOvgfdTr35aFggazw1HCn2ulZDsy5T5TQ09gzaSd54zTXzpDCoASdTlXXx6h2THVW2vYzZA7fQC24AA6a6AR9RqE5PH6L9b3CjOUSwjaz01/cbqoDYB+i/WPsFO8NvETz1YNhj9OfS94r6L5IWEubOw06MLejbiNTqpjeK+cbJ+mb0veK3/kZhHODstJANsRljNx3GfVMAdvC13lPtJRMOvNIXtFgZVwubKYkSEBgKYOm7Wu5SbYe3hmGFsXLl9wUtqLZyqSD0n3BVXfvHAcaiOR/LF9oYW6cNaS1etMVW3dJKREpJSCNNO8HfVF2v8AKFtey11L2GCvnAUi3cCAQdFIbp8CGngaMkCbIddl39kqzHK1+9bKqTH0Slum5DDWdyniwMAwarW0dos05kt52EFwCCRM+SOjmMDUDw41PYjaeJOEW5cuPnuXM9y6dWFvVLag6woyz+vVZxmLa5q0lp8o74+0RodePfREDYPMaaeqrpyL2CWlrmiSC/bGotjtPHvioHYGDBPONqB5M7ievtj+t1X3k3aL9EXSuVi4WJA0HSjrJIGvV40jxGa/Ahnh4LVbLlYuyN0dQ491GbCn5xcMaC0uvaWb+E+uoWziHI8nd0SZ+vA3Ded47zVr2Rheat9Ly21bwEAeAHrnroOBNux3PJKNFC+W8TYs6H87mJHoldeySB41joPDePZ3VtPyq3V5m+rcLS5e8MzgjxUeqsYRtP5V0MMrTRzcyqmJPHXvilMYGYHX299IJ7YEV06eEx28KMAHM+m7gNO2eHZU1yQw3TuXSB0QEU74ZtSQOvKrCeE9tV4f176tfJRvya7A1zmW64URHdJPiaX4iTjjYxgV5ESrMJLzv3zw7PwArhj0PHcNNxBju/o0zcBYomWVJGunVPHTxop8UUt6ZblteEQ8ayNNCR3Vza23Oi3uLTGSsDUbwOIjQxxiJ07qYe1mbvBJHUeB14V7dtK8MkLxzCAGB3Zh5w3GI3Gl3wIndpr1ZerrmfbUWz2KfuR+IwjBg2lwESFaSR1hTx479d2vWTaS3dUG3Ct1qCvgw0B17AaUcYojMVBG4Ay3Z7K9wqBGleuY7/8Amo5utyKNMgdtk80Z85f3WoTYX5rxPsFP7auhkuQf7QexqE2Kfo/H3CnuH7RTP1BbR+mb0veK+j+QbfkGG/yh7TXzfbA55i0gSdwq34LlretIttL7qiiAAugHVvqpScZXRErXUN5bWbuydpNiLDZbV5sxVZAbUll10kEk6HQndB1D5SfKQ2KV05pYZQvSXXcOKuI1nQhqav8AKtnUq9xmUgKQUkEDQTLb+E76j0xeH8xf2Q/irXOf4szyvcAv8p8Q5LMy6iCoTokRABHhS+SOH57F2ptm4iuHujhkUgsW4Ru041IjG4f+7X9iv8VSGy9u27BLWRzbEQStpQSOryqjzOu1lLDv3IlMdybvK7Gzaa5aLMUa2uYQSTDKBKEExBFH7D5PY4PKWuakQTdgCPR8r8KATluw/tbgP+Wv8VFW+XFw/wBpc/Zj+OlHBuVuLDpJdJF92RsdcOue4/OXASxY6KpMA5V4aDyjJ7t1Stts3SPh3VmNvllceQHcg6Ec0P8A2V7c5ZXF3uw/0R/7aKnJKlFkaT6sK+WLZzvh/nFsZlRMjgb1VnBz9w1B6prG0YjeRHsrWf8A9g1wFCzMGBBU2RBB3g/Sbqi75wygZsKgH/bL7rlEhlcV2sFkxqX7jOiQTuk+ylpM+2rqdoYIf2KDusAf76QdpYP+6T9j/wDVb/yH+DB8j/pFOuaAeM9gqc5G3wRetGZ0cdUeS5/8rdS9vGYVt1hD/o//AFSreNsWmzLh0Q9YsR/uoeXK5xcdDC48WiV6keKjKMxMx0svFo4dmk14ygLnVx0pMEgg5gSsdsaaUp+UNqZyievmv50k8o7cAZVgbhzZ07taU05PxGnOPqOEsrKABBGYGdxjUDTxjvpN8swI7JHYw1HZr8eymn5SoRBEj0D8aZucpVPh9g/GooT/ABJrj6hC3CYJSJ3idJ769F/MSFWI06z66BPKRd2n3D8abG303QNd/QOv41fLm/2la4+oHthAqMo85f3WoXY7Rb8T7qL2pe55OihB03IQDv369tBbKHQM+cacwpqO4rlab2PL9pcxMDeaSlhfNHqrq6tmUOLYXzV9QpRsL5q+oV5XVCxrmFnyR6hTvML5q+oV1dUZQl7C+avqFJ5hfNX1CurqllnHDp5q+oVwsL5q+oV1dV2Q5rC+avqFIGHXzV9Qrq6pZR7zC+aPVSTh180V1dWijz5uvmiu+bJ5orq6qKFDDr5ornsL5o9VdXVCCeZXzR6q7mF80eqva6rIe/N180V42HXzRXV1UQafDr5oonBiFgdddXVZl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eg;base64,/9j/4AAQSkZJRgABAQAAAQABAAD/2wCEAAkGBxQSERUUExMWFhUXGB4bGRgYGB0eGBgcHB0ZHBocGB0YHCggGh0lHxYXITEhJykrLi4uFx8zODMsPCgtLisBCgoKDg0OGxAQGiwlHyUsLCwsLCwsLSwsLC8sLCwsLCwsLCwsLCwsLCwsLCwsLCwsLCwsLCwsLCwsLCwsLCwsLP/AABEIAIMAvAMBIgACEQEDEQH/xAAcAAABBQEBAQAAAAAAAAAAAAAEAgMFBgcAAQj/xABJEAACAQIDAwcHBwkHBQEAAAABAhEAAwQSIQUxQQYTIlFhcYEyUnKRscHRBxQjQmKSoSQzNIKTstLh8ENTY3ODwvEVdKLT4hb/xAAZAQACAwEAAAAAAAAAAAAAAAADBAABAgX/xAAsEQACAgECBAYBBAMAAAAAAAAAAQIRAxIhBBMxMiJBUWFxkVIzQoHBFCNi/9oADAMBAAIRAxEAPwDKbj3GdwjHQ7vHhXi/OPOb1Gjdk/pLd49opjF2JuOftNxPXQE25aUFdJWxsfOOtvumlqMTwLfdNN/N46++T+PxpTWIHHq3nxO+iaJexjmRCEXFfa+6acFvGfb+43woK3b/AKk/Gpawlq4mQKVuwSCGaCQJjfxoclNen0aUos8tpjep/wBmxpZsY88Lnhab4UDaQEDU6/aOn40p07W+8avRP1ROZD3D7dnH+bc8bT/CnBhdonct39i/wqLJ7W+8fjSx1S3izeyarRP1RfMj6Ml7WE2jPk3e7mHPuos2NpkRzL9/za5PrioF1E9EsN25z48a9Dt59z9o/wDFU0T9i+ZH3JS5hdpbst0f6Fwe6mWwu0f8X9k/woGDxZ/vt8aRB85vvN8arRP2+icyHuGNhdof4v7J/hSRhtoDhc8bT/CgXY+c/wB5vjRGzoYlWLE7wczePGqkppXt9BMSjklpHXs48/Vf9k3wodsHjuq7+zb4U5etgE6t94/Gm+a+00ekdfxrKlL2+grwJOv7G3weN6rv7NvhTZw2M/xPuN8Kcup1Ow7mPxqOJbMRmb7x+Nbi5S9AOSKh1Cjh8X/ifcb4U2bOJ63+63wpsKfOb7x+NK5vtP3j8aIoS9gLnE8KYgb2cDrIIH9aUfsm+zISWJM+4U7ZWMK2/wDOcT9huumNiL9GfSPsFYUnbT8jbSq0dsr9Jb0h7RQ2NUc48qD0m3nt6gNKK2UPylvSHtFD4wRdfh0m7t/Gpj/UfwZy9iG7bjhp2bx/KniRBBpphI1EUrOI14UxYvQ7ay51zGFkkkHqBMTwkgDxpRx9oZWRGR1MjpyvjImicHspGdUcnMU5xz9W2m+NN7kbzuHbTT7SuASqIlv6oyiCNRpm1bjrQJPU9hiONJXJg7PnaUUgHWJ3eOlOWb4XRrYY/amfCN1ePiXdSSFReJVAs9naa82Xs67iHVLSFmYwIGg7zEADeTW/LcqUVewkiWIUE8RGpjwqasuPm4vKCSjqp5zpAE7ih39sbqicRYu4e4VZWtupIO8H+Y405dxty4gDOSq8Oqsu3RFa2Qt7uYkk6k6mvVpeBwyujO1wJBgAiZO/w6qbtnhMVtST2Rhxa3fmLpu7pTp4nhQ9xt3ZVlHgQtMAmBJgEwBpJjcN2vbVg2ZyfuhSxC5yAQpnMo36kaLOYde6juRXRtyLbObrEM41FsDRQ0GRJMz21afm4QK4bISfJIkydd8yI7eDCks2dp0O4MVVIq9/YdoAIwZbgEuQelmjUGZG/q3RHXUZjdjBR0LhIG8NHtEeyrwjZTDGA0w41VpGvVx/rWonauBS4rJ1rqd0ds98aGgRyu6GGtrRQjHAR7aBvCLlG2mCo0/VJHjJ09tBBJ1/rup+C3FM8rihWf8A5rmbq/5r02+2Y6uHhSTvg6GjihJ2f0Rv8zh6BpGwF+jPpH2CnbI/I2/zY/8AA13Jxfoj6Z9gpRdZfIy+1A+yP0k+kPaK8xp+kfdGZuHaeNL2V+kN6XvFD4s/T3OkfLb2mtY3/tfwjOReBDcgcB+NIurOvr40+uGLEBR5RI39QBJ14AEamBTdsjWI0mDr7hrTIuOLiDzqPcHkgA9RC6KWH1uEjccoqQwr4lrRuLZaWMtfYb+oKW0CgQNNKA2fbBvWg4JQOufTQLImeoUVtm+WDteuE3DcyrZBOREABkjdGsAd5oEnUqQaLfUjMXiHc9NixGmpkeHCtZ5PbROEw+HtWLbMjFc7hZ6TjMxPSHAHcCBA1nSsgI901vXIi/bbA2WAACqRJ+yTM9Q3mhcS9lYzwm7YN8oWLHzU22tc5nQjNAlGykqwJOkFZjj2VjeFu5QTPV0eBE1te39vW1wWJfQlbRAkHpF5VMsjUS2/srGNmEKczCQmpAiToQN/bFTBendFZ+/whzYe86AJh3VPK0U69oneO6gmOlPbGS4t23cCE5CCM2gMd9ObWU887FMgYlgoMgA9RG/fRY3bQKdy8TNKxPJ2zbwRACDm1ks85QzWkz3WjU5ULlR1layy9EwDIGkxEjgY4VuPIq6MVs22LgUhrZRiNSYlOl2wBWJbVwZsXrtkmTbcoT15TANYwydtM1mj0Za+QazeUc2WQIMxnQFszHMOOoyxVv25g8qhS5D3NB0gmm/otM5tw6tIqo/Jjte3Ze9buuqZlUgkxMGCOobx660vE2Evc2+hiSrDKw4jSZBEe6lcyqe41gp4yibPfKty0bqu6nXP+cUTqHAMNJ49tNbRxKJad85nKegxOU6adoO4DvNL5R3Vwt9hcBVGC820Ehgo6Sg8DmMxu1qL2tdz4fnJnNGUntmAB2Qe6KpRtpkbpNFNuPIA/WPefgJ9deohO4f12U4yqdBrrw3+Eb6HvIVOoP6w+NdGLS2EJpvcJuAAST6vZTfOgbt3dSLbzv38J3DtpXO9TMe4aUQDRKLBwTEf33+w0nk4Pom9M+wUpW/ITrP03D0DXcmx9EfTPsWlI90vkafagTZf6QfS94qW2HyfOIxJ4C5duJmO5YyFp7lcsOBIionZ36QfSPtFaVsRHs27QdIDy6HgwLEqUPnLndWG+GHYRhNrI/g1JeFExjks7PwIxJsLeuA5becCJbe5E7uiDHZw31lW2OUOIxTg3nza6KFCqI3QB761T5TsCb2ykuIARh+kw4xGU9wEyaxXDqDvJ1/Gm4qxaboP2njMy5bYZEA3AxJO8uRv0jSu2JtJVR+etLcSQWdgCwkRlBJE6AfjTDKDumPCDQ+Jcc0RPSZwYgwsSNTxkGqnBUTG76g+KKljkELqdTuHUa0TkEbq4YI4D2L2YFGkaGFJDRAmT3gVFcm+QZxNlmNzIxETEjUA5Y03aazV6weHKWLPQFt55tsugMFkzAbtYBE+dSuXLFqkP4ME09XQgtqbGw95VsWEawhjM+8s4kKtydwGsaySwGnGNPyckATfO8TFqdD1Q0yBw9lX+1bCLlYLrC6HRTqQOoSfxo3BYZmBIBaN8GGHgTOojUHjFDjll0RueGPVmKbb2Bi8OJuhntcLqybZHCfN7mjxoBHMCT+Mgfyr6Ca5aYm29w5iIKNI6J0gq28HdWVcpeQt7DOTaGewWMNxtg8H7BukeMUfHmT7tmLZcTS23RNfIzfbnb9vMcgUGOEkn4Vnm2CRib0mTzr/AL7VeuRWM+YlioFwXGGYkFd2kIwld86H8KpG29cReOom6xAI11YkT66rFJSm6KybQihGzcWLV1LjoHUHpIfrKQQR6j+FXNflCtYe0LeCwZCzvutpO8wFmT41QblpyPJYid8GJ4eNWvAsLS4dX+qVLrG+DOh7zr2itZVGrZeFzbpFg5dbJvYxMPfSSoty9vTMhYBiQOJHEb9Kq2P2JiTh1uhhdtKoChJJRTrmiNAZEntrVNu3XOGdrDAMVEP1KSMzDrOUsQOsChmNrZ+GAkwBCgnVzw7++lY5WkqG5YVKRl/Jm1zea5ctyhgBzINszqRpGpgTIiKl9sW0vI2YEAbjOs9mh7N/UfCOxOOuFneAz3CdDqJO+R2DSj7dshUEu2W2EOgy8JI3/Z6uHVRJW3qBSx8vwspeSMymJUkb98GPVpXW+HHr7vdTWKebjmPrHTq1OlKsjj19ftp6L2OfLZk2T+RN/nD9xqVyb/NH0j7BQ6t+RtH96P3DRHJs/Q/rH2CgY14pfIxLtQDgD9O3pH2it95MOlzA2LWISbbIMrHdMmII1VhwNYDgv0hvSPtFbNyV21hruDt2bt1FZOjEgNI3ALOZiZ0jfWI/qfwal2E9cw1/CAwPnFgzIjphYjpqBDaT0hw3jjWUcsuTFqwFxGEP5PdzdGdbbKMxTtGUMQeytT2RtK4OcdXJs25zG5q0r5YBB1y8d8bt4qnfKpYuWrb3EtMLFzKzRBCXLgIuTBlZUATG92o6e4GStGZ3DoR/XZFB4mIOpMDjw8OJ7aUlyT8KXeG6TRnugKVGsciNpobIQkA+UvaCBPqg1K4dlvXLqhgVIABB4hVMjtlp8BWZ8iMty4tm4Tl1AjfDbtT1EbojWtC24Xsm1ctidRbYcSNSpnsObX7VcfJDTJo73D5HKCZIYLE5rfTHTQw3aRHtiR2iiNlbTS3cJuNky24I4mT0co4/WqDxjNYsAiOcu3BM6AcST1QBPeaZ5PYNMRiFW4TBk74NwKoyieCmCYHAdpocXT2M8RJJOI7yu5SIzo6XFtZAVbnIbnEP1SgII11maa5Lcu7V4vauNDJOQ8Li9SzqWHVxHjVY+WXALZx1oIiraNgFQFgAhmDbv1KrvJZwuLQ6eS2X0o9sT66clh8Dk3b+DnrM09PkaRdctntWkyo4/NIuYgGTJO5JJJ79xqj7Ws4drjBrly3cXonnFjd1gj8Z1FXHkdymABsX0Np8xIuQebuSdCWOmbUDfGmkbhP7T2Dh79xLt22GdDIO6Y3BvOA030vG4O2/oPKGtbFR2NyVurgxcJ+kjMLZGhTXQzrmI18YNQWPacoAJkgqOyNR7B6q0XlByktYVOm4zcEHlSeuNwniayy7tINetqhDFRpG4kmYFbhqk7oiUYSSTJ7Y237mFIS6C1oicp+rxBUjdrGlMNeuY26bjmCZhR9Ub4E7gOvjTe3bhNm0zLkYkysQYg6x4D10jYeIFyw1tHyXSZaAZZQN2m4fyqeVjWrzvcGuZUeSZC748PgKmti3LWKutatuuaJhpEjrXrOtA/8AQ2bos6pI7WPuA39e80kcmbaMrpevi4pBVlCDL2ka+3wrXMhVXuD4hapJrf1G9tckMj4gvnBzKbLhTzTSDOcicpJManfVOLEdEiCDx3gg6g9szWwWeUTkAOqmOsEZo1nQkD1GqRyw2WHfn7KGDq4A3dTHuG/womDPb0yFc2COm4kRaP5G3D6X/a1GcmT9CfSPsFBIZwjf5v8AtaiuTn5n9Y+wUSHV/IKXagTCH6c+l7xV+2FyeVOZuuz5rqXLp6RItWhozoIhbjAMoPDMN9Z/hfz59L3ith2Vs5fmVu6jEnmQt62ZJKFgWZJ1XRTMSCAdNDWVtP8Ag0+0tuD2c9yyou3OZDW8otWwi5BGgBdWZiAY6tNwprG4JrxWziwrhla2xAhLqMNHiZVlIIInQsOsQdc2Xh74zNDKDJzAdLL5OpE5NJ00OnCoPbOxBjFW1hrz8wrqXhg1rQyQhYFpjQhWjxkEwMwHGYc2L922DPN3GQfaCsR7KJxmCa2SCskeVElV7C0RI4idKmb+HGI2xfC5VT5w7sfqpbtNmdtOxSY4mh9t8oxcYhLSc2NBObORO/Nm6JO/QASeNFAsiMFiTYuI4JBVte7iff4VsmGxnzm3bYecA3YRBPrB/GsSxaQRHkncesdWmhI7KsHJTlBet27loE5QJ4TGo3nceHdSfF4tS1Ic4TPy3T6Gn4q2uJdVJORcxMcQMo8AST6qm9l8nE5zD31bLkQdEbmIDBfwaPAVCcmcOVsIz+W4k9i6kL4T+Jq07Ev6G2TqpBHomfYQwpXCvJjXEK1qKP8ALrs7NYsYidbblCOxxOnin41kKnUEcNQRwPZW2fLUy/8AT4J6RvW8o/e/AGsQQ6bv67K6WPeJzMmzCru17zgoW03btSO3hU1guWOMSzzCOpgQHYS6j0pjxINVpG3mnFboR9rpd0aeEzUcI+hFOS6McvXCwIzFizZncmZPZO+mzZEb+7X2UpqYs2muXAi+UxAHV6+A+FbpRRjuZJbCwL4m6QXbIu9mk/qrP1jrpwiaumEwyIMiAAT38eJ3sdPwoa3hlsWVtW48nUjeWPlOe06x1DSjsLay9kDU/CuVmy6nt0Ophg4rc9fMN8nvPxof5yJYAk5ZDdEwDB0kbz2DX1URk1GbWOond4HXuoDCXCpFoyNcysDlYNoCJ3Dr3cNKDFJhXJobfEc2R0WytuLAiOvgfdTr35aFggazw1HCn2ulZDsy5T5TQ09gzaSd54zTXzpDCoASdTlXXx6h2THVW2vYzZA7fQC24AA6a6AR9RqE5PH6L9b3CjOUSwjaz01/cbqoDYB+i/WPsFO8NvETz1YNhj9OfS94r6L5IWEubOw06MLejbiNTqpjeK+cbJ+mb0veK3/kZhHODstJANsRljNx3GfVMAdvC13lPtJRMOvNIXtFgZVwubKYkSEBgKYOm7Wu5SbYe3hmGFsXLl9wUtqLZyqSD0n3BVXfvHAcaiOR/LF9oYW6cNaS1etMVW3dJKREpJSCNNO8HfVF2v8AKFtey11L2GCvnAUi3cCAQdFIbp8CGngaMkCbIddl39kqzHK1+9bKqTH0Slum5DDWdyniwMAwarW0dos05kt52EFwCCRM+SOjmMDUDw41PYjaeJOEW5cuPnuXM9y6dWFvVLag6woyz+vVZxmLa5q0lp8o74+0RodePfREDYPMaaeqrpyL2CWlrmiSC/bGotjtPHvioHYGDBPONqB5M7ievtj+t1X3k3aL9EXSuVi4WJA0HSjrJIGvV40jxGa/Ahnh4LVbLlYuyN0dQ491GbCn5xcMaC0uvaWb+E+uoWziHI8nd0SZ+vA3Ded47zVr2Rheat9Ly21bwEAeAHrnroOBNux3PJKNFC+W8TYs6H87mJHoldeySB41joPDePZ3VtPyq3V5m+rcLS5e8MzgjxUeqsYRtP5V0MMrTRzcyqmJPHXvilMYGYHX299IJ7YEV06eEx28KMAHM+m7gNO2eHZU1yQw3TuXSB0QEU74ZtSQOvKrCeE9tV4f176tfJRvya7A1zmW64URHdJPiaX4iTjjYxgV5ESrMJLzv3zw7PwArhj0PHcNNxBju/o0zcBYomWVJGunVPHTxop8UUt6ZblteEQ8ayNNCR3Vza23Oi3uLTGSsDUbwOIjQxxiJ07qYe1mbvBJHUeB14V7dtK8MkLxzCAGB3Zh5w3GI3Gl3wIndpr1ZerrmfbUWz2KfuR+IwjBg2lwESFaSR1hTx479d2vWTaS3dUG3Ct1qCvgw0B17AaUcYojMVBG4Ay3Z7K9wqBGleuY7/8Amo5utyKNMgdtk80Z85f3WoTYX5rxPsFP7auhkuQf7QexqE2Kfo/H3CnuH7RTP1BbR+mb0veK+j+QbfkGG/yh7TXzfbA55i0gSdwq34LlretIttL7qiiAAugHVvqpScZXRErXUN5bWbuydpNiLDZbV5sxVZAbUll10kEk6HQndB1D5SfKQ2KV05pYZQvSXXcOKuI1nQhqav8AKtnUq9xmUgKQUkEDQTLb+E76j0xeH8xf2Q/irXOf4szyvcAv8p8Q5LMy6iCoTokRABHhS+SOH57F2ptm4iuHujhkUgsW4Ru041IjG4f+7X9iv8VSGy9u27BLWRzbEQStpQSOryqjzOu1lLDv3IlMdybvK7Gzaa5aLMUa2uYQSTDKBKEExBFH7D5PY4PKWuakQTdgCPR8r8KATluw/tbgP+Wv8VFW+XFw/wBpc/Zj+OlHBuVuLDpJdJF92RsdcOue4/OXASxY6KpMA5V4aDyjJ7t1Stts3SPh3VmNvllceQHcg6Ec0P8A2V7c5ZXF3uw/0R/7aKnJKlFkaT6sK+WLZzvh/nFsZlRMjgb1VnBz9w1B6prG0YjeRHsrWf8A9g1wFCzMGBBU2RBB3g/Sbqi75wygZsKgH/bL7rlEhlcV2sFkxqX7jOiQTuk+ylpM+2rqdoYIf2KDusAf76QdpYP+6T9j/wDVb/yH+DB8j/pFOuaAeM9gqc5G3wRetGZ0cdUeS5/8rdS9vGYVt1hD/o//AFSreNsWmzLh0Q9YsR/uoeXK5xcdDC48WiV6keKjKMxMx0svFo4dmk14ygLnVx0pMEgg5gSsdsaaUp+UNqZyievmv50k8o7cAZVgbhzZ07taU05PxGnOPqOEsrKABBGYGdxjUDTxjvpN8swI7JHYw1HZr8eymn5SoRBEj0D8aZucpVPh9g/GooT/ABJrj6hC3CYJSJ3idJ769F/MSFWI06z66BPKRd2n3D8abG303QNd/QOv41fLm/2la4+oHthAqMo85f3WoXY7Rb8T7qL2pe55OihB03IQDv369tBbKHQM+cacwpqO4rlab2PL9pcxMDeaSlhfNHqrq6tmUOLYXzV9QpRsL5q+oV5XVCxrmFnyR6hTvML5q+oV1dUZQl7C+avqFJ5hfNX1CurqllnHDp5q+oVwsL5q+oV1dV2Q5rC+avqFIGHXzV9Qrq6pZR7zC+aPVSTh180V1dWijz5uvmiu+bJ5orq6qKFDDr5ornsL5o9VdXVCCeZXzR6q7mF80eqva6rIe/N180V42HXzRXV1UQafDr5oonBiFgdddXVZl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eg;base64,/9j/4AAQSkZJRgABAQAAAQABAAD/2wCEAAkGBxQSERUUExMWFhUXGB4bGRgYGB0eGBgcHB0ZHBocGB0YHCggGh0lHxYXITEhJykrLi4uFx8zODMsPCgtLisBCgoKDg0OGxAQGiwlHyUsLCwsLCwsLSwsLC8sLCwsLCwsLCwsLCwsLCwsLCwsLCwsLCwsLCwsLCwsLCwsLCwsLP/AABEIAIMAvAMBIgACEQEDEQH/xAAcAAABBQEBAQAAAAAAAAAAAAAEAgMFBgcAAQj/xABJEAACAQIDAwcHBwkHBQEAAAABAhEAAwQSIQUxQQYTIlFhcYEyUnKRscHRBxQjQmKSoSQzNIKTstLh8ENTY3ODwvEVdKLT4hb/xAAZAQACAwEAAAAAAAAAAAAAAAADBAABAgX/xAAsEQACAgECBAYBBAMAAAAAAAAAAQIRAxIhBBMxMiJBUWFxkVIzQoHBFCNi/9oADAMBAAIRAxEAPwDKbj3GdwjHQ7vHhXi/OPOb1Gjdk/pLd49opjF2JuOftNxPXQE25aUFdJWxsfOOtvumlqMTwLfdNN/N46++T+PxpTWIHHq3nxO+iaJexjmRCEXFfa+6acFvGfb+43woK3b/AKk/Gpawlq4mQKVuwSCGaCQJjfxoclNen0aUos8tpjep/wBmxpZsY88Lnhab4UDaQEDU6/aOn40p07W+8avRP1ROZD3D7dnH+bc8bT/CnBhdonct39i/wqLJ7W+8fjSx1S3izeyarRP1RfMj6Ml7WE2jPk3e7mHPuos2NpkRzL9/za5PrioF1E9EsN25z48a9Dt59z9o/wDFU0T9i+ZH3JS5hdpbst0f6Fwe6mWwu0f8X9k/woGDxZ/vt8aRB85vvN8arRP2+icyHuGNhdof4v7J/hSRhtoDhc8bT/CgXY+c/wB5vjRGzoYlWLE7wczePGqkppXt9BMSjklpHXs48/Vf9k3wodsHjuq7+zb4U5etgE6t94/Gm+a+00ekdfxrKlL2+grwJOv7G3weN6rv7NvhTZw2M/xPuN8Kcup1Ow7mPxqOJbMRmb7x+Nbi5S9AOSKh1Cjh8X/ifcb4U2bOJ63+63wpsKfOb7x+NK5vtP3j8aIoS9gLnE8KYgb2cDrIIH9aUfsm+zISWJM+4U7ZWMK2/wDOcT9huumNiL9GfSPsFYUnbT8jbSq0dsr9Jb0h7RQ2NUc48qD0m3nt6gNKK2UPylvSHtFD4wRdfh0m7t/Gpj/UfwZy9iG7bjhp2bx/KniRBBpphI1EUrOI14UxYvQ7ay51zGFkkkHqBMTwkgDxpRx9oZWRGR1MjpyvjImicHspGdUcnMU5xz9W2m+NN7kbzuHbTT7SuASqIlv6oyiCNRpm1bjrQJPU9hiONJXJg7PnaUUgHWJ3eOlOWb4XRrYY/amfCN1ePiXdSSFReJVAs9naa82Xs67iHVLSFmYwIGg7zEADeTW/LcqUVewkiWIUE8RGpjwqasuPm4vKCSjqp5zpAE7ih39sbqicRYu4e4VZWtupIO8H+Y405dxty4gDOSq8Oqsu3RFa2Qt7uYkk6k6mvVpeBwyujO1wJBgAiZO/w6qbtnhMVtST2Rhxa3fmLpu7pTp4nhQ9xt3ZVlHgQtMAmBJgEwBpJjcN2vbVg2ZyfuhSxC5yAQpnMo36kaLOYde6juRXRtyLbObrEM41FsDRQ0GRJMz21afm4QK4bISfJIkydd8yI7eDCks2dp0O4MVVIq9/YdoAIwZbgEuQelmjUGZG/q3RHXUZjdjBR0LhIG8NHtEeyrwjZTDGA0w41VpGvVx/rWonauBS4rJ1rqd0ds98aGgRyu6GGtrRQjHAR7aBvCLlG2mCo0/VJHjJ09tBBJ1/rup+C3FM8rihWf8A5rmbq/5r02+2Y6uHhSTvg6GjihJ2f0Rv8zh6BpGwF+jPpH2CnbI/I2/zY/8AA13Jxfoj6Z9gpRdZfIy+1A+yP0k+kPaK8xp+kfdGZuHaeNL2V+kN6XvFD4s/T3OkfLb2mtY3/tfwjOReBDcgcB+NIurOvr40+uGLEBR5RI39QBJ14AEamBTdsjWI0mDr7hrTIuOLiDzqPcHkgA9RC6KWH1uEjccoqQwr4lrRuLZaWMtfYb+oKW0CgQNNKA2fbBvWg4JQOufTQLImeoUVtm+WDteuE3DcyrZBOREABkjdGsAd5oEnUqQaLfUjMXiHc9NixGmpkeHCtZ5PbROEw+HtWLbMjFc7hZ6TjMxPSHAHcCBA1nSsgI901vXIi/bbA2WAACqRJ+yTM9Q3mhcS9lYzwm7YN8oWLHzU22tc5nQjNAlGykqwJOkFZjj2VjeFu5QTPV0eBE1te39vW1wWJfQlbRAkHpF5VMsjUS2/srGNmEKczCQmpAiToQN/bFTBendFZ+/whzYe86AJh3VPK0U69oneO6gmOlPbGS4t23cCE5CCM2gMd9ObWU887FMgYlgoMgA9RG/fRY3bQKdy8TNKxPJ2zbwRACDm1ks85QzWkz3WjU5ULlR1layy9EwDIGkxEjgY4VuPIq6MVs22LgUhrZRiNSYlOl2wBWJbVwZsXrtkmTbcoT15TANYwydtM1mj0Za+QazeUc2WQIMxnQFszHMOOoyxVv25g8qhS5D3NB0gmm/otM5tw6tIqo/Jjte3Ze9buuqZlUgkxMGCOobx660vE2Evc2+hiSrDKw4jSZBEe6lcyqe41gp4yibPfKty0bqu6nXP+cUTqHAMNJ49tNbRxKJad85nKegxOU6adoO4DvNL5R3Vwt9hcBVGC820Ehgo6Sg8DmMxu1qL2tdz4fnJnNGUntmAB2Qe6KpRtpkbpNFNuPIA/WPefgJ9deohO4f12U4yqdBrrw3+Eb6HvIVOoP6w+NdGLS2EJpvcJuAAST6vZTfOgbt3dSLbzv38J3DtpXO9TMe4aUQDRKLBwTEf33+w0nk4Pom9M+wUpW/ITrP03D0DXcmx9EfTPsWlI90vkafagTZf6QfS94qW2HyfOIxJ4C5duJmO5YyFp7lcsOBIionZ36QfSPtFaVsRHs27QdIDy6HgwLEqUPnLndWG+GHYRhNrI/g1JeFExjks7PwIxJsLeuA5becCJbe5E7uiDHZw31lW2OUOIxTg3nza6KFCqI3QB761T5TsCb2ykuIARh+kw4xGU9wEyaxXDqDvJ1/Gm4qxaboP2njMy5bYZEA3AxJO8uRv0jSu2JtJVR+etLcSQWdgCwkRlBJE6AfjTDKDumPCDQ+Jcc0RPSZwYgwsSNTxkGqnBUTG76g+KKljkELqdTuHUa0TkEbq4YI4D2L2YFGkaGFJDRAmT3gVFcm+QZxNlmNzIxETEjUA5Y03aazV6weHKWLPQFt55tsugMFkzAbtYBE+dSuXLFqkP4ME09XQgtqbGw95VsWEawhjM+8s4kKtydwGsaySwGnGNPyckATfO8TFqdD1Q0yBw9lX+1bCLlYLrC6HRTqQOoSfxo3BYZmBIBaN8GGHgTOojUHjFDjll0RueGPVmKbb2Bi8OJuhntcLqybZHCfN7mjxoBHMCT+Mgfyr6Ca5aYm29w5iIKNI6J0gq28HdWVcpeQt7DOTaGewWMNxtg8H7BukeMUfHmT7tmLZcTS23RNfIzfbnb9vMcgUGOEkn4Vnm2CRib0mTzr/AL7VeuRWM+YlioFwXGGYkFd2kIwld86H8KpG29cReOom6xAI11YkT66rFJSm6KybQihGzcWLV1LjoHUHpIfrKQQR6j+FXNflCtYe0LeCwZCzvutpO8wFmT41QblpyPJYid8GJ4eNWvAsLS4dX+qVLrG+DOh7zr2itZVGrZeFzbpFg5dbJvYxMPfSSoty9vTMhYBiQOJHEb9Kq2P2JiTh1uhhdtKoChJJRTrmiNAZEntrVNu3XOGdrDAMVEP1KSMzDrOUsQOsChmNrZ+GAkwBCgnVzw7++lY5WkqG5YVKRl/Jm1zea5ctyhgBzINszqRpGpgTIiKl9sW0vI2YEAbjOs9mh7N/UfCOxOOuFneAz3CdDqJO+R2DSj7dshUEu2W2EOgy8JI3/Z6uHVRJW3qBSx8vwspeSMymJUkb98GPVpXW+HHr7vdTWKebjmPrHTq1OlKsjj19ftp6L2OfLZk2T+RN/nD9xqVyb/NH0j7BQ6t+RtH96P3DRHJs/Q/rH2CgY14pfIxLtQDgD9O3pH2it95MOlzA2LWISbbIMrHdMmII1VhwNYDgv0hvSPtFbNyV21hruDt2bt1FZOjEgNI3ALOZiZ0jfWI/qfwal2E9cw1/CAwPnFgzIjphYjpqBDaT0hw3jjWUcsuTFqwFxGEP5PdzdGdbbKMxTtGUMQeytT2RtK4OcdXJs25zG5q0r5YBB1y8d8bt4qnfKpYuWrb3EtMLFzKzRBCXLgIuTBlZUATG92o6e4GStGZ3DoR/XZFB4mIOpMDjw8OJ7aUlyT8KXeG6TRnugKVGsciNpobIQkA+UvaCBPqg1K4dlvXLqhgVIABB4hVMjtlp8BWZ8iMty4tm4Tl1AjfDbtT1EbojWtC24Xsm1ctidRbYcSNSpnsObX7VcfJDTJo73D5HKCZIYLE5rfTHTQw3aRHtiR2iiNlbTS3cJuNky24I4mT0co4/WqDxjNYsAiOcu3BM6AcST1QBPeaZ5PYNMRiFW4TBk74NwKoyieCmCYHAdpocXT2M8RJJOI7yu5SIzo6XFtZAVbnIbnEP1SgII11maa5Lcu7V4vauNDJOQ8Li9SzqWHVxHjVY+WXALZx1oIiraNgFQFgAhmDbv1KrvJZwuLQ6eS2X0o9sT66clh8Dk3b+DnrM09PkaRdctntWkyo4/NIuYgGTJO5JJJ79xqj7Ws4drjBrly3cXonnFjd1gj8Z1FXHkdymABsX0Np8xIuQebuSdCWOmbUDfGmkbhP7T2Dh79xLt22GdDIO6Y3BvOA030vG4O2/oPKGtbFR2NyVurgxcJ+kjMLZGhTXQzrmI18YNQWPacoAJkgqOyNR7B6q0XlByktYVOm4zcEHlSeuNwniayy7tINetqhDFRpG4kmYFbhqk7oiUYSSTJ7Y237mFIS6C1oicp+rxBUjdrGlMNeuY26bjmCZhR9Ub4E7gOvjTe3bhNm0zLkYkysQYg6x4D10jYeIFyw1tHyXSZaAZZQN2m4fyqeVjWrzvcGuZUeSZC748PgKmti3LWKutatuuaJhpEjrXrOtA/8AQ2bos6pI7WPuA39e80kcmbaMrpevi4pBVlCDL2ka+3wrXMhVXuD4hapJrf1G9tckMj4gvnBzKbLhTzTSDOcicpJManfVOLEdEiCDx3gg6g9szWwWeUTkAOqmOsEZo1nQkD1GqRyw2WHfn7KGDq4A3dTHuG/womDPb0yFc2COm4kRaP5G3D6X/a1GcmT9CfSPsFBIZwjf5v8AtaiuTn5n9Y+wUSHV/IKXagTCH6c+l7xV+2FyeVOZuuz5rqXLp6RItWhozoIhbjAMoPDMN9Z/hfz59L3ith2Vs5fmVu6jEnmQt62ZJKFgWZJ1XRTMSCAdNDWVtP8Ag0+0tuD2c9yyou3OZDW8otWwi5BGgBdWZiAY6tNwprG4JrxWziwrhla2xAhLqMNHiZVlIIInQsOsQdc2Xh74zNDKDJzAdLL5OpE5NJ00OnCoPbOxBjFW1hrz8wrqXhg1rQyQhYFpjQhWjxkEwMwHGYc2L922DPN3GQfaCsR7KJxmCa2SCskeVElV7C0RI4idKmb+HGI2xfC5VT5w7sfqpbtNmdtOxSY4mh9t8oxcYhLSc2NBObORO/Nm6JO/QASeNFAsiMFiTYuI4JBVte7iff4VsmGxnzm3bYecA3YRBPrB/GsSxaQRHkncesdWmhI7KsHJTlBet27loE5QJ4TGo3nceHdSfF4tS1Ic4TPy3T6Gn4q2uJdVJORcxMcQMo8AST6qm9l8nE5zD31bLkQdEbmIDBfwaPAVCcmcOVsIz+W4k9i6kL4T+Jq07Ev6G2TqpBHomfYQwpXCvJjXEK1qKP8ALrs7NYsYidbblCOxxOnin41kKnUEcNQRwPZW2fLUy/8AT4J6RvW8o/e/AGsQQ6bv67K6WPeJzMmzCru17zgoW03btSO3hU1guWOMSzzCOpgQHYS6j0pjxINVpG3mnFboR9rpd0aeEzUcI+hFOS6McvXCwIzFizZncmZPZO+mzZEb+7X2UpqYs2muXAi+UxAHV6+A+FbpRRjuZJbCwL4m6QXbIu9mk/qrP1jrpwiaumEwyIMiAAT38eJ3sdPwoa3hlsWVtW48nUjeWPlOe06x1DSjsLay9kDU/CuVmy6nt0Ophg4rc9fMN8nvPxof5yJYAk5ZDdEwDB0kbz2DX1URk1GbWOond4HXuoDCXCpFoyNcysDlYNoCJ3Dr3cNKDFJhXJobfEc2R0WytuLAiOvgfdTr35aFggazw1HCn2ulZDsy5T5TQ09gzaSd54zTXzpDCoASdTlXXx6h2THVW2vYzZA7fQC24AA6a6AR9RqE5PH6L9b3CjOUSwjaz01/cbqoDYB+i/WPsFO8NvETz1YNhj9OfS94r6L5IWEubOw06MLejbiNTqpjeK+cbJ+mb0veK3/kZhHODstJANsRljNx3GfVMAdvC13lPtJRMOvNIXtFgZVwubKYkSEBgKYOm7Wu5SbYe3hmGFsXLl9wUtqLZyqSD0n3BVXfvHAcaiOR/LF9oYW6cNaS1etMVW3dJKREpJSCNNO8HfVF2v8AKFtey11L2GCvnAUi3cCAQdFIbp8CGngaMkCbIddl39kqzHK1+9bKqTH0Slum5DDWdyniwMAwarW0dos05kt52EFwCCRM+SOjmMDUDw41PYjaeJOEW5cuPnuXM9y6dWFvVLag6woyz+vVZxmLa5q0lp8o74+0RodePfREDYPMaaeqrpyL2CWlrmiSC/bGotjtPHvioHYGDBPONqB5M7ievtj+t1X3k3aL9EXSuVi4WJA0HSjrJIGvV40jxGa/Ahnh4LVbLlYuyN0dQ491GbCn5xcMaC0uvaWb+E+uoWziHI8nd0SZ+vA3Ded47zVr2Rheat9Ly21bwEAeAHrnroOBNux3PJKNFC+W8TYs6H87mJHoldeySB41joPDePZ3VtPyq3V5m+rcLS5e8MzgjxUeqsYRtP5V0MMrTRzcyqmJPHXvilMYGYHX299IJ7YEV06eEx28KMAHM+m7gNO2eHZU1yQw3TuXSB0QEU74ZtSQOvKrCeE9tV4f176tfJRvya7A1zmW64URHdJPiaX4iTjjYxgV5ESrMJLzv3zw7PwArhj0PHcNNxBju/o0zcBYomWVJGunVPHTxop8UUt6ZblteEQ8ayNNCR3Vza23Oi3uLTGSsDUbwOIjQxxiJ07qYe1mbvBJHUeB14V7dtK8MkLxzCAGB3Zh5w3GI3Gl3wIndpr1ZerrmfbUWz2KfuR+IwjBg2lwESFaSR1hTx479d2vWTaS3dUG3Ct1qCvgw0B17AaUcYojMVBG4Ay3Z7K9wqBGleuY7/8Amo5utyKNMgdtk80Z85f3WoTYX5rxPsFP7auhkuQf7QexqE2Kfo/H3CnuH7RTP1BbR+mb0veK+j+QbfkGG/yh7TXzfbA55i0gSdwq34LlretIttL7qiiAAugHVvqpScZXRErXUN5bWbuydpNiLDZbV5sxVZAbUll10kEk6HQndB1D5SfKQ2KV05pYZQvSXXcOKuI1nQhqav8AKtnUq9xmUgKQUkEDQTLb+E76j0xeH8xf2Q/irXOf4szyvcAv8p8Q5LMy6iCoTokRABHhS+SOH57F2ptm4iuHujhkUgsW4Ru041IjG4f+7X9iv8VSGy9u27BLWRzbEQStpQSOryqjzOu1lLDv3IlMdybvK7Gzaa5aLMUa2uYQSTDKBKEExBFH7D5PY4PKWuakQTdgCPR8r8KATluw/tbgP+Wv8VFW+XFw/wBpc/Zj+OlHBuVuLDpJdJF92RsdcOue4/OXASxY6KpMA5V4aDyjJ7t1Stts3SPh3VmNvllceQHcg6Ec0P8A2V7c5ZXF3uw/0R/7aKnJKlFkaT6sK+WLZzvh/nFsZlRMjgb1VnBz9w1B6prG0YjeRHsrWf8A9g1wFCzMGBBU2RBB3g/Sbqi75wygZsKgH/bL7rlEhlcV2sFkxqX7jOiQTuk+ylpM+2rqdoYIf2KDusAf76QdpYP+6T9j/wDVb/yH+DB8j/pFOuaAeM9gqc5G3wRetGZ0cdUeS5/8rdS9vGYVt1hD/o//AFSreNsWmzLh0Q9YsR/uoeXK5xcdDC48WiV6keKjKMxMx0svFo4dmk14ygLnVx0pMEgg5gSsdsaaUp+UNqZyievmv50k8o7cAZVgbhzZ07taU05PxGnOPqOEsrKABBGYGdxjUDTxjvpN8swI7JHYw1HZr8eymn5SoRBEj0D8aZucpVPh9g/GooT/ABJrj6hC3CYJSJ3idJ769F/MSFWI06z66BPKRd2n3D8abG303QNd/QOv41fLm/2la4+oHthAqMo85f3WoXY7Rb8T7qL2pe55OihB03IQDv369tBbKHQM+cacwpqO4rlab2PL9pcxMDeaSlhfNHqrq6tmUOLYXzV9QpRsL5q+oV5XVCxrmFnyR6hTvML5q+oV1dUZQl7C+avqFJ5hfNX1CurqllnHDp5q+oVwsL5q+oV1dV2Q5rC+avqFIGHXzV9Qrq6pZR7zC+aPVSTh180V1dWijz5uvmiu+bJ5orq6qKFDDr5ornsL5o9VdXVCCeZXzR6q7mF80eqva6rIe/N180V42HXzRXV1UQafDr5oonBiFgdddXVZl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xQSERUUExMWFhUXGB4bGRgYGB0eGBgcHB0ZHBocGB0YHCggGh0lHxYXITEhJykrLi4uFx8zODMsPCgtLisBCgoKDg0OGxAQGiwlHyUsLCwsLCwsLSwsLC8sLCwsLCwsLCwsLCwsLCwsLCwsLCwsLCwsLCwsLCwsLCwsLCwsLP/AABEIAIMAvAMBIgACEQEDEQH/xAAcAAABBQEBAQAAAAAAAAAAAAAEAgMFBgcAAQj/xABJEAACAQIDAwcHBwkHBQEAAAABAhEAAwQSIQUxQQYTIlFhcYEyUnKRscHRBxQjQmKSoSQzNIKTstLh8ENTY3ODwvEVdKLT4hb/xAAZAQACAwEAAAAAAAAAAAAAAAADBAABAgX/xAAsEQACAgECBAYBBAMAAAAAAAAAAQIRAxIhBBMxMiJBUWFxkVIzQoHBFCNi/9oADAMBAAIRAxEAPwDKbj3GdwjHQ7vHhXi/OPOb1Gjdk/pLd49opjF2JuOftNxPXQE25aUFdJWxsfOOtvumlqMTwLfdNN/N46++T+PxpTWIHHq3nxO+iaJexjmRCEXFfa+6acFvGfb+43woK3b/AKk/Gpawlq4mQKVuwSCGaCQJjfxoclNen0aUos8tpjep/wBmxpZsY88Lnhab4UDaQEDU6/aOn40p07W+8avRP1ROZD3D7dnH+bc8bT/CnBhdonct39i/wqLJ7W+8fjSx1S3izeyarRP1RfMj6Ml7WE2jPk3e7mHPuos2NpkRzL9/za5PrioF1E9EsN25z48a9Dt59z9o/wDFU0T9i+ZH3JS5hdpbst0f6Fwe6mWwu0f8X9k/woGDxZ/vt8aRB85vvN8arRP2+icyHuGNhdof4v7J/hSRhtoDhc8bT/CgXY+c/wB5vjRGzoYlWLE7wczePGqkppXt9BMSjklpHXs48/Vf9k3wodsHjuq7+zb4U5etgE6t94/Gm+a+00ekdfxrKlL2+grwJOv7G3weN6rv7NvhTZw2M/xPuN8Kcup1Ow7mPxqOJbMRmb7x+Nbi5S9AOSKh1Cjh8X/ifcb4U2bOJ63+63wpsKfOb7x+NK5vtP3j8aIoS9gLnE8KYgb2cDrIIH9aUfsm+zISWJM+4U7ZWMK2/wDOcT9huumNiL9GfSPsFYUnbT8jbSq0dsr9Jb0h7RQ2NUc48qD0m3nt6gNKK2UPylvSHtFD4wRdfh0m7t/Gpj/UfwZy9iG7bjhp2bx/KniRBBpphI1EUrOI14UxYvQ7ay51zGFkkkHqBMTwkgDxpRx9oZWRGR1MjpyvjImicHspGdUcnMU5xz9W2m+NN7kbzuHbTT7SuASqIlv6oyiCNRpm1bjrQJPU9hiONJXJg7PnaUUgHWJ3eOlOWb4XRrYY/amfCN1ePiXdSSFReJVAs9naa82Xs67iHVLSFmYwIGg7zEADeTW/LcqUVewkiWIUE8RGpjwqasuPm4vKCSjqp5zpAE7ih39sbqicRYu4e4VZWtupIO8H+Y405dxty4gDOSq8Oqsu3RFa2Qt7uYkk6k6mvVpeBwyujO1wJBgAiZO/w6qbtnhMVtST2Rhxa3fmLpu7pTp4nhQ9xt3ZVlHgQtMAmBJgEwBpJjcN2vbVg2ZyfuhSxC5yAQpnMo36kaLOYde6juRXRtyLbObrEM41FsDRQ0GRJMz21afm4QK4bISfJIkydd8yI7eDCks2dp0O4MVVIq9/YdoAIwZbgEuQelmjUGZG/q3RHXUZjdjBR0LhIG8NHtEeyrwjZTDGA0w41VpGvVx/rWonauBS4rJ1rqd0ds98aGgRyu6GGtrRQjHAR7aBvCLlG2mCo0/VJHjJ09tBBJ1/rup+C3FM8rihWf8A5rmbq/5r02+2Y6uHhSTvg6GjihJ2f0Rv8zh6BpGwF+jPpH2CnbI/I2/zY/8AA13Jxfoj6Z9gpRdZfIy+1A+yP0k+kPaK8xp+kfdGZuHaeNL2V+kN6XvFD4s/T3OkfLb2mtY3/tfwjOReBDcgcB+NIurOvr40+uGLEBR5RI39QBJ14AEamBTdsjWI0mDr7hrTIuOLiDzqPcHkgA9RC6KWH1uEjccoqQwr4lrRuLZaWMtfYb+oKW0CgQNNKA2fbBvWg4JQOufTQLImeoUVtm+WDteuE3DcyrZBOREABkjdGsAd5oEnUqQaLfUjMXiHc9NixGmpkeHCtZ5PbROEw+HtWLbMjFc7hZ6TjMxPSHAHcCBA1nSsgI901vXIi/bbA2WAACqRJ+yTM9Q3mhcS9lYzwm7YN8oWLHzU22tc5nQjNAlGykqwJOkFZjj2VjeFu5QTPV0eBE1te39vW1wWJfQlbRAkHpF5VMsjUS2/srGNmEKczCQmpAiToQN/bFTBendFZ+/whzYe86AJh3VPK0U69oneO6gmOlPbGS4t23cCE5CCM2gMd9ObWU887FMgYlgoMgA9RG/fRY3bQKdy8TNKxPJ2zbwRACDm1ks85QzWkz3WjU5ULlR1layy9EwDIGkxEjgY4VuPIq6MVs22LgUhrZRiNSYlOl2wBWJbVwZsXrtkmTbcoT15TANYwydtM1mj0Za+QazeUc2WQIMxnQFszHMOOoyxVv25g8qhS5D3NB0gmm/otM5tw6tIqo/Jjte3Ze9buuqZlUgkxMGCOobx660vE2Evc2+hiSrDKw4jSZBEe6lcyqe41gp4yibPfKty0bqu6nXP+cUTqHAMNJ49tNbRxKJad85nKegxOU6adoO4DvNL5R3Vwt9hcBVGC820Ehgo6Sg8DmMxu1qL2tdz4fnJnNGUntmAB2Qe6KpRtpkbpNFNuPIA/WPefgJ9deohO4f12U4yqdBrrw3+Eb6HvIVOoP6w+NdGLS2EJpvcJuAAST6vZTfOgbt3dSLbzv38J3DtpXO9TMe4aUQDRKLBwTEf33+w0nk4Pom9M+wUpW/ITrP03D0DXcmx9EfTPsWlI90vkafagTZf6QfS94qW2HyfOIxJ4C5duJmO5YyFp7lcsOBIionZ36QfSPtFaVsRHs27QdIDy6HgwLEqUPnLndWG+GHYRhNrI/g1JeFExjks7PwIxJsLeuA5becCJbe5E7uiDHZw31lW2OUOIxTg3nza6KFCqI3QB761T5TsCb2ykuIARh+kw4xGU9wEyaxXDqDvJ1/Gm4qxaboP2njMy5bYZEA3AxJO8uRv0jSu2JtJVR+etLcSQWdgCwkRlBJE6AfjTDKDumPCDQ+Jcc0RPSZwYgwsSNTxkGqnBUTG76g+KKljkELqdTuHUa0TkEbq4YI4D2L2YFGkaGFJDRAmT3gVFcm+QZxNlmNzIxETEjUA5Y03aazV6weHKWLPQFt55tsugMFkzAbtYBE+dSuXLFqkP4ME09XQgtqbGw95VsWEawhjM+8s4kKtydwGsaySwGnGNPyckATfO8TFqdD1Q0yBw9lX+1bCLlYLrC6HRTqQOoSfxo3BYZmBIBaN8GGHgTOojUHjFDjll0RueGPVmKbb2Bi8OJuhntcLqybZHCfN7mjxoBHMCT+Mgfyr6Ca5aYm29w5iIKNI6J0gq28HdWVcpeQt7DOTaGewWMNxtg8H7BukeMUfHmT7tmLZcTS23RNfIzfbnb9vMcgUGOEkn4Vnm2CRib0mTzr/AL7VeuRWM+YlioFwXGGYkFd2kIwld86H8KpG29cReOom6xAI11YkT66rFJSm6KybQihGzcWLV1LjoHUHpIfrKQQR6j+FXNflCtYe0LeCwZCzvutpO8wFmT41QblpyPJYid8GJ4eNWvAsLS4dX+qVLrG+DOh7zr2itZVGrZeFzbpFg5dbJvYxMPfSSoty9vTMhYBiQOJHEb9Kq2P2JiTh1uhhdtKoChJJRTrmiNAZEntrVNu3XOGdrDAMVEP1KSMzDrOUsQOsChmNrZ+GAkwBCgnVzw7++lY5WkqG5YVKRl/Jm1zea5ctyhgBzINszqRpGpgTIiKl9sW0vI2YEAbjOs9mh7N/UfCOxOOuFneAz3CdDqJO+R2DSj7dshUEu2W2EOgy8JI3/Z6uHVRJW3qBSx8vwspeSMymJUkb98GPVpXW+HHr7vdTWKebjmPrHTq1OlKsjj19ftp6L2OfLZk2T+RN/nD9xqVyb/NH0j7BQ6t+RtH96P3DRHJs/Q/rH2CgY14pfIxLtQDgD9O3pH2it95MOlzA2LWISbbIMrHdMmII1VhwNYDgv0hvSPtFbNyV21hruDt2bt1FZOjEgNI3ALOZiZ0jfWI/qfwal2E9cw1/CAwPnFgzIjphYjpqBDaT0hw3jjWUcsuTFqwFxGEP5PdzdGdbbKMxTtGUMQeytT2RtK4OcdXJs25zG5q0r5YBB1y8d8bt4qnfKpYuWrb3EtMLFzKzRBCXLgIuTBlZUATG92o6e4GStGZ3DoR/XZFB4mIOpMDjw8OJ7aUlyT8KXeG6TRnugKVGsciNpobIQkA+UvaCBPqg1K4dlvXLqhgVIABB4hVMjtlp8BWZ8iMty4tm4Tl1AjfDbtT1EbojWtC24Xsm1ctidRbYcSNSpnsObX7VcfJDTJo73D5HKCZIYLE5rfTHTQw3aRHtiR2iiNlbTS3cJuNky24I4mT0co4/WqDxjNYsAiOcu3BM6AcST1QBPeaZ5PYNMRiFW4TBk74NwKoyieCmCYHAdpocXT2M8RJJOI7yu5SIzo6XFtZAVbnIbnEP1SgII11maa5Lcu7V4vauNDJOQ8Li9SzqWHVxHjVY+WXALZx1oIiraNgFQFgAhmDbv1KrvJZwuLQ6eS2X0o9sT66clh8Dk3b+DnrM09PkaRdctntWkyo4/NIuYgGTJO5JJJ79xqj7Ws4drjBrly3cXonnFjd1gj8Z1FXHkdymABsX0Np8xIuQebuSdCWOmbUDfGmkbhP7T2Dh79xLt22GdDIO6Y3BvOA030vG4O2/oPKGtbFR2NyVurgxcJ+kjMLZGhTXQzrmI18YNQWPacoAJkgqOyNR7B6q0XlByktYVOm4zcEHlSeuNwniayy7tINetqhDFRpG4kmYFbhqk7oiUYSSTJ7Y237mFIS6C1oicp+rxBUjdrGlMNeuY26bjmCZhR9Ub4E7gOvjTe3bhNm0zLkYkysQYg6x4D10jYeIFyw1tHyXSZaAZZQN2m4fyqeVjWrzvcGuZUeSZC748PgKmti3LWKutatuuaJhpEjrXrOtA/8AQ2bos6pI7WPuA39e80kcmbaMrpevi4pBVlCDL2ka+3wrXMhVXuD4hapJrf1G9tckMj4gvnBzKbLhTzTSDOcicpJManfVOLEdEiCDx3gg6g9szWwWeUTkAOqmOsEZo1nQkD1GqRyw2WHfn7KGDq4A3dTHuG/womDPb0yFc2COm4kRaP5G3D6X/a1GcmT9CfSPsFBIZwjf5v8AtaiuTn5n9Y+wUSHV/IKXagTCH6c+l7xV+2FyeVOZuuz5rqXLp6RItWhozoIhbjAMoPDMN9Z/hfz59L3ith2Vs5fmVu6jEnmQt62ZJKFgWZJ1XRTMSCAdNDWVtP8Ag0+0tuD2c9yyou3OZDW8otWwi5BGgBdWZiAY6tNwprG4JrxWziwrhla2xAhLqMNHiZVlIIInQsOsQdc2Xh74zNDKDJzAdLL5OpE5NJ00OnCoPbOxBjFW1hrz8wrqXhg1rQyQhYFpjQhWjxkEwMwHGYc2L922DPN3GQfaCsR7KJxmCa2SCskeVElV7C0RI4idKmb+HGI2xfC5VT5w7sfqpbtNmdtOxSY4mh9t8oxcYhLSc2NBObORO/Nm6JO/QASeNFAsiMFiTYuI4JBVte7iff4VsmGxnzm3bYecA3YRBPrB/GsSxaQRHkncesdWmhI7KsHJTlBet27loE5QJ4TGo3nceHdSfF4tS1Ic4TPy3T6Gn4q2uJdVJORcxMcQMo8AST6qm9l8nE5zD31bLkQdEbmIDBfwaPAVCcmcOVsIz+W4k9i6kL4T+Jq07Ev6G2TqpBHomfYQwpXCvJjXEK1qKP8ALrs7NYsYidbblCOxxOnin41kKnUEcNQRwPZW2fLUy/8AT4J6RvW8o/e/AGsQQ6bv67K6WPeJzMmzCru17zgoW03btSO3hU1guWOMSzzCOpgQHYS6j0pjxINVpG3mnFboR9rpd0aeEzUcI+hFOS6McvXCwIzFizZncmZPZO+mzZEb+7X2UpqYs2muXAi+UxAHV6+A+FbpRRjuZJbCwL4m6QXbIu9mk/qrP1jrpwiaumEwyIMiAAT38eJ3sdPwoa3hlsWVtW48nUjeWPlOe06x1DSjsLay9kDU/CuVmy6nt0Ophg4rc9fMN8nvPxof5yJYAk5ZDdEwDB0kbz2DX1URk1GbWOond4HXuoDCXCpFoyNcysDlYNoCJ3Dr3cNKDFJhXJobfEc2R0WytuLAiOvgfdTr35aFggazw1HCn2ulZDsy5T5TQ09gzaSd54zTXzpDCoASdTlXXx6h2THVW2vYzZA7fQC24AA6a6AR9RqE5PH6L9b3CjOUSwjaz01/cbqoDYB+i/WPsFO8NvETz1YNhj9OfS94r6L5IWEubOw06MLejbiNTqpjeK+cbJ+mb0veK3/kZhHODstJANsRljNx3GfVMAdvC13lPtJRMOvNIXtFgZVwubKYkSEBgKYOm7Wu5SbYe3hmGFsXLl9wUtqLZyqSD0n3BVXfvHAcaiOR/LF9oYW6cNaS1etMVW3dJKREpJSCNNO8HfVF2v8AKFtey11L2GCvnAUi3cCAQdFIbp8CGngaMkCbIddl39kqzHK1+9bKqTH0Slum5DDWdyniwMAwarW0dos05kt52EFwCCRM+SOjmMDUDw41PYjaeJOEW5cuPnuXM9y6dWFvVLag6woyz+vVZxmLa5q0lp8o74+0RodePfREDYPMaaeqrpyL2CWlrmiSC/bGotjtPHvioHYGDBPONqB5M7ievtj+t1X3k3aL9EXSuVi4WJA0HSjrJIGvV40jxGa/Ahnh4LVbLlYuyN0dQ491GbCn5xcMaC0uvaWb+E+uoWziHI8nd0SZ+vA3Ded47zVr2Rheat9Ly21bwEAeAHrnroOBNux3PJKNFC+W8TYs6H87mJHoldeySB41joPDePZ3VtPyq3V5m+rcLS5e8MzgjxUeqsYRtP5V0MMrTRzcyqmJPHXvilMYGYHX299IJ7YEV06eEx28KMAHM+m7gNO2eHZU1yQw3TuXSB0QEU74ZtSQOvKrCeE9tV4f176tfJRvya7A1zmW64URHdJPiaX4iTjjYxgV5ESrMJLzv3zw7PwArhj0PHcNNxBju/o0zcBYomWVJGunVPHTxop8UUt6ZblteEQ8ayNNCR3Vza23Oi3uLTGSsDUbwOIjQxxiJ07qYe1mbvBJHUeB14V7dtK8MkLxzCAGB3Zh5w3GI3Gl3wIndpr1ZerrmfbUWz2KfuR+IwjBg2lwESFaSR1hTx479d2vWTaS3dUG3Ct1qCvgw0B17AaUcYojMVBG4Ay3Z7K9wqBGleuY7/8Amo5utyKNMgdtk80Z85f3WoTYX5rxPsFP7auhkuQf7QexqE2Kfo/H3CnuH7RTP1BbR+mb0veK+j+QbfkGG/yh7TXzfbA55i0gSdwq34LlretIttL7qiiAAugHVvqpScZXRErXUN5bWbuydpNiLDZbV5sxVZAbUll10kEk6HQndB1D5SfKQ2KV05pYZQvSXXcOKuI1nQhqav8AKtnUq9xmUgKQUkEDQTLb+E76j0xeH8xf2Q/irXOf4szyvcAv8p8Q5LMy6iCoTokRABHhS+SOH57F2ptm4iuHujhkUgsW4Ru041IjG4f+7X9iv8VSGy9u27BLWRzbEQStpQSOryqjzOu1lLDv3IlMdybvK7Gzaa5aLMUa2uYQSTDKBKEExBFH7D5PY4PKWuakQTdgCPR8r8KATluw/tbgP+Wv8VFW+XFw/wBpc/Zj+OlHBuVuLDpJdJF92RsdcOue4/OXASxY6KpMA5V4aDyjJ7t1Stts3SPh3VmNvllceQHcg6Ec0P8A2V7c5ZXF3uw/0R/7aKnJKlFkaT6sK+WLZzvh/nFsZlRMjgb1VnBz9w1B6prG0YjeRHsrWf8A9g1wFCzMGBBU2RBB3g/Sbqi75wygZsKgH/bL7rlEhlcV2sFkxqX7jOiQTuk+ylpM+2rqdoYIf2KDusAf76QdpYP+6T9j/wDVb/yH+DB8j/pFOuaAeM9gqc5G3wRetGZ0cdUeS5/8rdS9vGYVt1hD/o//AFSreNsWmzLh0Q9YsR/uoeXK5xcdDC48WiV6keKjKMxMx0svFo4dmk14ygLnVx0pMEgg5gSsdsaaUp+UNqZyievmv50k8o7cAZVgbhzZ07taU05PxGnOPqOEsrKABBGYGdxjUDTxjvpN8swI7JHYw1HZr8eymn5SoRBEj0D8aZucpVPh9g/GooT/ABJrj6hC3CYJSJ3idJ769F/MSFWI06z66BPKRd2n3D8abG303QNd/QOv41fLm/2la4+oHthAqMo85f3WoXY7Rb8T7qL2pe55OihB03IQDv369tBbKHQM+cacwpqO4rlab2PL9pcxMDeaSlhfNHqrq6tmUOLYXzV9QpRsL5q+oV5XVCxrmFnyR6hTvML5q+oV1dUZQl7C+avqFJ5hfNX1CurqllnHDp5q+oVwsL5q+oV1dV2Q5rC+avqFIGHXzV9Qrq6pZR7zC+aPVSTh180V1dWijz5uvmiu+bJ5orq6qKFDDr5ornsL5o9VdXVCCeZXzR6q7mF80eqva6rIe/N180V42HXzRXV1UQafDr5oonBiFgdddXVZl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eg;base64,/9j/4AAQSkZJRgABAQAAAQABAAD/2wCEAAkGBxQSERUUExMWFhUXGB4bGRgYGB0eGBgcHB0ZHBocGB0YHCggGh0lHxYXITEhJykrLi4uFx8zODMsPCgtLisBCgoKDg0OGxAQGiwlHyUsLCwsLCwsLSwsLC8sLCwsLCwsLCwsLCwsLCwsLCwsLCwsLCwsLCwsLCwsLCwsLCwsLP/AABEIAIMAvAMBIgACEQEDEQH/xAAcAAABBQEBAQAAAAAAAAAAAAAEAgMFBgcAAQj/xABJEAACAQIDAwcHBwkHBQEAAAABAhEAAwQSIQUxQQYTIlFhcYEyUnKRscHRBxQjQmKSoSQzNIKTstLh8ENTY3ODwvEVdKLT4hb/xAAZAQACAwEAAAAAAAAAAAAAAAADBAABAgX/xAAsEQACAgECBAYBBAMAAAAAAAAAAQIRAxIhBBMxMiJBUWFxkVIzQoHBFCNi/9oADAMBAAIRAxEAPwDKbj3GdwjHQ7vHhXi/OPOb1Gjdk/pLd49opjF2JuOftNxPXQE25aUFdJWxsfOOtvumlqMTwLfdNN/N46++T+PxpTWIHHq3nxO+iaJexjmRCEXFfa+6acFvGfb+43woK3b/AKk/Gpawlq4mQKVuwSCGaCQJjfxoclNen0aUos8tpjep/wBmxpZsY88Lnhab4UDaQEDU6/aOn40p07W+8avRP1ROZD3D7dnH+bc8bT/CnBhdonct39i/wqLJ7W+8fjSx1S3izeyarRP1RfMj6Ml7WE2jPk3e7mHPuos2NpkRzL9/za5PrioF1E9EsN25z48a9Dt59z9o/wDFU0T9i+ZH3JS5hdpbst0f6Fwe6mWwu0f8X9k/woGDxZ/vt8aRB85vvN8arRP2+icyHuGNhdof4v7J/hSRhtoDhc8bT/CgXY+c/wB5vjRGzoYlWLE7wczePGqkppXt9BMSjklpHXs48/Vf9k3wodsHjuq7+zb4U5etgE6t94/Gm+a+00ekdfxrKlL2+grwJOv7G3weN6rv7NvhTZw2M/xPuN8Kcup1Ow7mPxqOJbMRmb7x+Nbi5S9AOSKh1Cjh8X/ifcb4U2bOJ63+63wpsKfOb7x+NK5vtP3j8aIoS9gLnE8KYgb2cDrIIH9aUfsm+zISWJM+4U7ZWMK2/wDOcT9huumNiL9GfSPsFYUnbT8jbSq0dsr9Jb0h7RQ2NUc48qD0m3nt6gNKK2UPylvSHtFD4wRdfh0m7t/Gpj/UfwZy9iG7bjhp2bx/KniRBBpphI1EUrOI14UxYvQ7ay51zGFkkkHqBMTwkgDxpRx9oZWRGR1MjpyvjImicHspGdUcnMU5xz9W2m+NN7kbzuHbTT7SuASqIlv6oyiCNRpm1bjrQJPU9hiONJXJg7PnaUUgHWJ3eOlOWb4XRrYY/amfCN1ePiXdSSFReJVAs9naa82Xs67iHVLSFmYwIGg7zEADeTW/LcqUVewkiWIUE8RGpjwqasuPm4vKCSjqp5zpAE7ih39sbqicRYu4e4VZWtupIO8H+Y405dxty4gDOSq8Oqsu3RFa2Qt7uYkk6k6mvVpeBwyujO1wJBgAiZO/w6qbtnhMVtST2Rhxa3fmLpu7pTp4nhQ9xt3ZVlHgQtMAmBJgEwBpJjcN2vbVg2ZyfuhSxC5yAQpnMo36kaLOYde6juRXRtyLbObrEM41FsDRQ0GRJMz21afm4QK4bISfJIkydd8yI7eDCks2dp0O4MVVIq9/YdoAIwZbgEuQelmjUGZG/q3RHXUZjdjBR0LhIG8NHtEeyrwjZTDGA0w41VpGvVx/rWonauBS4rJ1rqd0ds98aGgRyu6GGtrRQjHAR7aBvCLlG2mCo0/VJHjJ09tBBJ1/rup+C3FM8rihWf8A5rmbq/5r02+2Y6uHhSTvg6GjihJ2f0Rv8zh6BpGwF+jPpH2CnbI/I2/zY/8AA13Jxfoj6Z9gpRdZfIy+1A+yP0k+kPaK8xp+kfdGZuHaeNL2V+kN6XvFD4s/T3OkfLb2mtY3/tfwjOReBDcgcB+NIurOvr40+uGLEBR5RI39QBJ14AEamBTdsjWI0mDr7hrTIuOLiDzqPcHkgA9RC6KWH1uEjccoqQwr4lrRuLZaWMtfYb+oKW0CgQNNKA2fbBvWg4JQOufTQLImeoUVtm+WDteuE3DcyrZBOREABkjdGsAd5oEnUqQaLfUjMXiHc9NixGmpkeHCtZ5PbROEw+HtWLbMjFc7hZ6TjMxPSHAHcCBA1nSsgI901vXIi/bbA2WAACqRJ+yTM9Q3mhcS9lYzwm7YN8oWLHzU22tc5nQjNAlGykqwJOkFZjj2VjeFu5QTPV0eBE1te39vW1wWJfQlbRAkHpF5VMsjUS2/srGNmEKczCQmpAiToQN/bFTBendFZ+/whzYe86AJh3VPK0U69oneO6gmOlPbGS4t23cCE5CCM2gMd9ObWU887FMgYlgoMgA9RG/fRY3bQKdy8TNKxPJ2zbwRACDm1ks85QzWkz3WjU5ULlR1layy9EwDIGkxEjgY4VuPIq6MVs22LgUhrZRiNSYlOl2wBWJbVwZsXrtkmTbcoT15TANYwydtM1mj0Za+QazeUc2WQIMxnQFszHMOOoyxVv25g8qhS5D3NB0gmm/otM5tw6tIqo/Jjte3Ze9buuqZlUgkxMGCOobx660vE2Evc2+hiSrDKw4jSZBEe6lcyqe41gp4yibPfKty0bqu6nXP+cUTqHAMNJ49tNbRxKJad85nKegxOU6adoO4DvNL5R3Vwt9hcBVGC820Ehgo6Sg8DmMxu1qL2tdz4fnJnNGUntmAB2Qe6KpRtpkbpNFNuPIA/WPefgJ9deohO4f12U4yqdBrrw3+Eb6HvIVOoP6w+NdGLS2EJpvcJuAAST6vZTfOgbt3dSLbzv38J3DtpXO9TMe4aUQDRKLBwTEf33+w0nk4Pom9M+wUpW/ITrP03D0DXcmx9EfTPsWlI90vkafagTZf6QfS94qW2HyfOIxJ4C5duJmO5YyFp7lcsOBIionZ36QfSPtFaVsRHs27QdIDy6HgwLEqUPnLndWG+GHYRhNrI/g1JeFExjks7PwIxJsLeuA5becCJbe5E7uiDHZw31lW2OUOIxTg3nza6KFCqI3QB761T5TsCb2ykuIARh+kw4xGU9wEyaxXDqDvJ1/Gm4qxaboP2njMy5bYZEA3AxJO8uRv0jSu2JtJVR+etLcSQWdgCwkRlBJE6AfjTDKDumPCDQ+Jcc0RPSZwYgwsSNTxkGqnBUTG76g+KKljkELqdTuHUa0TkEbq4YI4D2L2YFGkaGFJDRAmT3gVFcm+QZxNlmNzIxETEjUA5Y03aazV6weHKWLPQFt55tsugMFkzAbtYBE+dSuXLFqkP4ME09XQgtqbGw95VsWEawhjM+8s4kKtydwGsaySwGnGNPyckATfO8TFqdD1Q0yBw9lX+1bCLlYLrC6HRTqQOoSfxo3BYZmBIBaN8GGHgTOojUHjFDjll0RueGPVmKbb2Bi8OJuhntcLqybZHCfN7mjxoBHMCT+Mgfyr6Ca5aYm29w5iIKNI6J0gq28HdWVcpeQt7DOTaGewWMNxtg8H7BukeMUfHmT7tmLZcTS23RNfIzfbnb9vMcgUGOEkn4Vnm2CRib0mTzr/AL7VeuRWM+YlioFwXGGYkFd2kIwld86H8KpG29cReOom6xAI11YkT66rFJSm6KybQihGzcWLV1LjoHUHpIfrKQQR6j+FXNflCtYe0LeCwZCzvutpO8wFmT41QblpyPJYid8GJ4eNWvAsLS4dX+qVLrG+DOh7zr2itZVGrZeFzbpFg5dbJvYxMPfSSoty9vTMhYBiQOJHEb9Kq2P2JiTh1uhhdtKoChJJRTrmiNAZEntrVNu3XOGdrDAMVEP1KSMzDrOUsQOsChmNrZ+GAkwBCgnVzw7++lY5WkqG5YVKRl/Jm1zea5ctyhgBzINszqRpGpgTIiKl9sW0vI2YEAbjOs9mh7N/UfCOxOOuFneAz3CdDqJO+R2DSj7dshUEu2W2EOgy8JI3/Z6uHVRJW3qBSx8vwspeSMymJUkb98GPVpXW+HHr7vdTWKebjmPrHTq1OlKsjj19ftp6L2OfLZk2T+RN/nD9xqVyb/NH0j7BQ6t+RtH96P3DRHJs/Q/rH2CgY14pfIxLtQDgD9O3pH2it95MOlzA2LWISbbIMrHdMmII1VhwNYDgv0hvSPtFbNyV21hruDt2bt1FZOjEgNI3ALOZiZ0jfWI/qfwal2E9cw1/CAwPnFgzIjphYjpqBDaT0hw3jjWUcsuTFqwFxGEP5PdzdGdbbKMxTtGUMQeytT2RtK4OcdXJs25zG5q0r5YBB1y8d8bt4qnfKpYuWrb3EtMLFzKzRBCXLgIuTBlZUATG92o6e4GStGZ3DoR/XZFB4mIOpMDjw8OJ7aUlyT8KXeG6TRnugKVGsciNpobIQkA+UvaCBPqg1K4dlvXLqhgVIABB4hVMjtlp8BWZ8iMty4tm4Tl1AjfDbtT1EbojWtC24Xsm1ctidRbYcSNSpnsObX7VcfJDTJo73D5HKCZIYLE5rfTHTQw3aRHtiR2iiNlbTS3cJuNky24I4mT0co4/WqDxjNYsAiOcu3BM6AcST1QBPeaZ5PYNMRiFW4TBk74NwKoyieCmCYHAdpocXT2M8RJJOI7yu5SIzo6XFtZAVbnIbnEP1SgII11maa5Lcu7V4vauNDJOQ8Li9SzqWHVxHjVY+WXALZx1oIiraNgFQFgAhmDbv1KrvJZwuLQ6eS2X0o9sT66clh8Dk3b+DnrM09PkaRdctntWkyo4/NIuYgGTJO5JJJ79xqj7Ws4drjBrly3cXonnFjd1gj8Z1FXHkdymABsX0Np8xIuQebuSdCWOmbUDfGmkbhP7T2Dh79xLt22GdDIO6Y3BvOA030vG4O2/oPKGtbFR2NyVurgxcJ+kjMLZGhTXQzrmI18YNQWPacoAJkgqOyNR7B6q0XlByktYVOm4zcEHlSeuNwniayy7tINetqhDFRpG4kmYFbhqk7oiUYSSTJ7Y237mFIS6C1oicp+rxBUjdrGlMNeuY26bjmCZhR9Ub4E7gOvjTe3bhNm0zLkYkysQYg6x4D10jYeIFyw1tHyXSZaAZZQN2m4fyqeVjWrzvcGuZUeSZC748PgKmti3LWKutatuuaJhpEjrXrOtA/8AQ2bos6pI7WPuA39e80kcmbaMrpevi4pBVlCDL2ka+3wrXMhVXuD4hapJrf1G9tckMj4gvnBzKbLhTzTSDOcicpJManfVOLEdEiCDx3gg6g9szWwWeUTkAOqmOsEZo1nQkD1GqRyw2WHfn7KGDq4A3dTHuG/womDPb0yFc2COm4kRaP5G3D6X/a1GcmT9CfSPsFBIZwjf5v8AtaiuTn5n9Y+wUSHV/IKXagTCH6c+l7xV+2FyeVOZuuz5rqXLp6RItWhozoIhbjAMoPDMN9Z/hfz59L3ith2Vs5fmVu6jEnmQt62ZJKFgWZJ1XRTMSCAdNDWVtP8Ag0+0tuD2c9yyou3OZDW8otWwi5BGgBdWZiAY6tNwprG4JrxWziwrhla2xAhLqMNHiZVlIIInQsOsQdc2Xh74zNDKDJzAdLL5OpE5NJ00OnCoPbOxBjFW1hrz8wrqXhg1rQyQhYFpjQhWjxkEwMwHGYc2L922DPN3GQfaCsR7KJxmCa2SCskeVElV7C0RI4idKmb+HGI2xfC5VT5w7sfqpbtNmdtOxSY4mh9t8oxcYhLSc2NBObORO/Nm6JO/QASeNFAsiMFiTYuI4JBVte7iff4VsmGxnzm3bYecA3YRBPrB/GsSxaQRHkncesdWmhI7KsHJTlBet27loE5QJ4TGo3nceHdSfF4tS1Ic4TPy3T6Gn4q2uJdVJORcxMcQMo8AST6qm9l8nE5zD31bLkQdEbmIDBfwaPAVCcmcOVsIz+W4k9i6kL4T+Jq07Ev6G2TqpBHomfYQwpXCvJjXEK1qKP8ALrs7NYsYidbblCOxxOnin41kKnUEcNQRwPZW2fLUy/8AT4J6RvW8o/e/AGsQQ6bv67K6WPeJzMmzCru17zgoW03btSO3hU1guWOMSzzCOpgQHYS6j0pjxINVpG3mnFboR9rpd0aeEzUcI+hFOS6McvXCwIzFizZncmZPZO+mzZEb+7X2UpqYs2muXAi+UxAHV6+A+FbpRRjuZJbCwL4m6QXbIu9mk/qrP1jrpwiaumEwyIMiAAT38eJ3sdPwoa3hlsWVtW48nUjeWPlOe06x1DSjsLay9kDU/CuVmy6nt0Ophg4rc9fMN8nvPxof5yJYAk5ZDdEwDB0kbz2DX1URk1GbWOond4HXuoDCXCpFoyNcysDlYNoCJ3Dr3cNKDFJhXJobfEc2R0WytuLAiOvgfdTr35aFggazw1HCn2ulZDsy5T5TQ09gzaSd54zTXzpDCoASdTlXXx6h2THVW2vYzZA7fQC24AA6a6AR9RqE5PH6L9b3CjOUSwjaz01/cbqoDYB+i/WPsFO8NvETz1YNhj9OfS94r6L5IWEubOw06MLejbiNTqpjeK+cbJ+mb0veK3/kZhHODstJANsRljNx3GfVMAdvC13lPtJRMOvNIXtFgZVwubKYkSEBgKYOm7Wu5SbYe3hmGFsXLl9wUtqLZyqSD0n3BVXfvHAcaiOR/LF9oYW6cNaS1etMVW3dJKREpJSCNNO8HfVF2v8AKFtey11L2GCvnAUi3cCAQdFIbp8CGngaMkCbIddl39kqzHK1+9bKqTH0Slum5DDWdyniwMAwarW0dos05kt52EFwCCRM+SOjmMDUDw41PYjaeJOEW5cuPnuXM9y6dWFvVLag6woyz+vVZxmLa5q0lp8o74+0RodePfREDYPMaaeqrpyL2CWlrmiSC/bGotjtPHvioHYGDBPONqB5M7ievtj+t1X3k3aL9EXSuVi4WJA0HSjrJIGvV40jxGa/Ahnh4LVbLlYuyN0dQ491GbCn5xcMaC0uvaWb+E+uoWziHI8nd0SZ+vA3Ded47zVr2Rheat9Ly21bwEAeAHrnroOBNux3PJKNFC+W8TYs6H87mJHoldeySB41joPDePZ3VtPyq3V5m+rcLS5e8MzgjxUeqsYRtP5V0MMrTRzcyqmJPHXvilMYGYHX299IJ7YEV06eEx28KMAHM+m7gNO2eHZU1yQw3TuXSB0QEU74ZtSQOvKrCeE9tV4f176tfJRvya7A1zmW64URHdJPiaX4iTjjYxgV5ESrMJLzv3zw7PwArhj0PHcNNxBju/o0zcBYomWVJGunVPHTxop8UUt6ZblteEQ8ayNNCR3Vza23Oi3uLTGSsDUbwOIjQxxiJ07qYe1mbvBJHUeB14V7dtK8MkLxzCAGB3Zh5w3GI3Gl3wIndpr1ZerrmfbUWz2KfuR+IwjBg2lwESFaSR1hTx479d2vWTaS3dUG3Ct1qCvgw0B17AaUcYojMVBG4Ay3Z7K9wqBGleuY7/8Amo5utyKNMgdtk80Z85f3WoTYX5rxPsFP7auhkuQf7QexqE2Kfo/H3CnuH7RTP1BbR+mb0veK+j+QbfkGG/yh7TXzfbA55i0gSdwq34LlretIttL7qiiAAugHVvqpScZXRErXUN5bWbuydpNiLDZbV5sxVZAbUll10kEk6HQndB1D5SfKQ2KV05pYZQvSXXcOKuI1nQhqav8AKtnUq9xmUgKQUkEDQTLb+E76j0xeH8xf2Q/irXOf4szyvcAv8p8Q5LMy6iCoTokRABHhS+SOH57F2ptm4iuHujhkUgsW4Ru041IjG4f+7X9iv8VSGy9u27BLWRzbEQStpQSOryqjzOu1lLDv3IlMdybvK7Gzaa5aLMUa2uYQSTDKBKEExBFH7D5PY4PKWuakQTdgCPR8r8KATluw/tbgP+Wv8VFW+XFw/wBpc/Zj+OlHBuVuLDpJdJF92RsdcOue4/OXASxY6KpMA5V4aDyjJ7t1Stts3SPh3VmNvllceQHcg6Ec0P8A2V7c5ZXF3uw/0R/7aKnJKlFkaT6sK+WLZzvh/nFsZlRMjgb1VnBz9w1B6prG0YjeRHsrWf8A9g1wFCzMGBBU2RBB3g/Sbqi75wygZsKgH/bL7rlEhlcV2sFkxqX7jOiQTuk+ylpM+2rqdoYIf2KDusAf76QdpYP+6T9j/wDVb/yH+DB8j/pFOuaAeM9gqc5G3wRetGZ0cdUeS5/8rdS9vGYVt1hD/o//AFSreNsWmzLh0Q9YsR/uoeXK5xcdDC48WiV6keKjKMxMx0svFo4dmk14ygLnVx0pMEgg5gSsdsaaUp+UNqZyievmv50k8o7cAZVgbhzZ07taU05PxGnOPqOEsrKABBGYGdxjUDTxjvpN8swI7JHYw1HZr8eymn5SoRBEj0D8aZucpVPh9g/GooT/ABJrj6hC3CYJSJ3idJ769F/MSFWI06z66BPKRd2n3D8abG303QNd/QOv41fLm/2la4+oHthAqMo85f3WoXY7Rb8T7qL2pe55OihB03IQDv369tBbKHQM+cacwpqO4rlab2PL9pcxMDeaSlhfNHqrq6tmUOLYXzV9QpRsL5q+oV5XVCxrmFnyR6hTvML5q+oV1dUZQl7C+avqFJ5hfNX1CurqllnHDp5q+oVwsL5q+oV1dV2Q5rC+avqFIGHXzV9Qrq6pZR7zC+aPVSTh180V1dWijz5uvmiu+bJ5orq6qKFDDr5ornsL5o9VdXVCCeZXzR6q7mF80eqva6rIe/N180V42HXzRXV1UQafDr5oonBiFgdddXVZl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ht-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3200400"/>
            <a:ext cx="4324350" cy="33718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00200" y="533400"/>
            <a:ext cx="5791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66"/>
                </a:solidFill>
                <a:latin typeface="Albertus" pitchFamily="34" charset="0"/>
              </a:rPr>
              <a:t>Medusa wouldn’t take such words so she challenged Athena to a war. And surely Athena won and sent Medusa on her way to live by herself in complete loneliness.</a:t>
            </a:r>
            <a:endParaRPr lang="en-US" sz="3600" dirty="0">
              <a:solidFill>
                <a:srgbClr val="FF0066"/>
              </a:solidFill>
              <a:latin typeface="Albertus" pitchFamily="34" charset="0"/>
            </a:endParaRPr>
          </a:p>
        </p:txBody>
      </p:sp>
      <p:pic>
        <p:nvPicPr>
          <p:cNvPr id="3" name="Whine-SoundBible.com-120762705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95400" y="5029200"/>
            <a:ext cx="1066800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167</TotalTime>
  <Words>202</Words>
  <Application>Microsoft Office PowerPoint</Application>
  <PresentationFormat>On-screen Show (4:3)</PresentationFormat>
  <Paragraphs>8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The Story of Athena and Medusa</vt:lpstr>
      <vt:lpstr>Slide 2</vt:lpstr>
      <vt:lpstr>Slide 3</vt:lpstr>
      <vt:lpstr>Slide 4</vt:lpstr>
      <vt:lpstr>Slide 5</vt:lpstr>
      <vt:lpstr>Slide 6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Story of Athena and Medudsa</dc:title>
  <dc:creator>Cortland City School District</dc:creator>
  <cp:lastModifiedBy>Cortland City School District</cp:lastModifiedBy>
  <cp:revision>22</cp:revision>
  <dcterms:created xsi:type="dcterms:W3CDTF">2015-03-11T17:36:50Z</dcterms:created>
  <dcterms:modified xsi:type="dcterms:W3CDTF">2015-03-13T17:56:06Z</dcterms:modified>
</cp:coreProperties>
</file>