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71502EA-A809-4F0D-B525-F2D7FB521C6A}" type="datetimeFigureOut">
              <a:rPr lang="en-US" smtClean="0"/>
              <a:pPr/>
              <a:t>3/13/2015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86D3D25-76D6-49C6-B7F8-C3B3C0D094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1502EA-A809-4F0D-B525-F2D7FB521C6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D3D25-76D6-49C6-B7F8-C3B3C0D094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1502EA-A809-4F0D-B525-F2D7FB521C6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D3D25-76D6-49C6-B7F8-C3B3C0D094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71502EA-A809-4F0D-B525-F2D7FB521C6A}" type="datetimeFigureOut">
              <a:rPr lang="en-US" smtClean="0"/>
              <a:pPr/>
              <a:t>3/13/2015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86D3D25-76D6-49C6-B7F8-C3B3C0D094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71502EA-A809-4F0D-B525-F2D7FB521C6A}" type="datetimeFigureOut">
              <a:rPr lang="en-US" smtClean="0"/>
              <a:pPr/>
              <a:t>3/13/2015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86D3D25-76D6-49C6-B7F8-C3B3C0D0941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71502EA-A809-4F0D-B525-F2D7FB521C6A}" type="datetimeFigureOut">
              <a:rPr lang="en-US" smtClean="0"/>
              <a:pPr/>
              <a:t>3/13/2015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86D3D25-76D6-49C6-B7F8-C3B3C0D094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71502EA-A809-4F0D-B525-F2D7FB521C6A}" type="datetimeFigureOut">
              <a:rPr lang="en-US" smtClean="0"/>
              <a:pPr/>
              <a:t>3/13/2015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86D3D25-76D6-49C6-B7F8-C3B3C0D094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71502EA-A809-4F0D-B525-F2D7FB521C6A}" type="datetimeFigureOut">
              <a:rPr lang="en-US" smtClean="0"/>
              <a:pPr/>
              <a:t>3/13/2015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6D3D25-76D6-49C6-B7F8-C3B3C0D094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71502EA-A809-4F0D-B525-F2D7FB521C6A}" type="datetimeFigureOut">
              <a:rPr lang="en-US" smtClean="0"/>
              <a:pPr/>
              <a:t>3/13/2015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86D3D25-76D6-49C6-B7F8-C3B3C0D094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71502EA-A809-4F0D-B525-F2D7FB521C6A}" type="datetimeFigureOut">
              <a:rPr lang="en-US" smtClean="0"/>
              <a:pPr/>
              <a:t>3/13/2015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86D3D25-76D6-49C6-B7F8-C3B3C0D094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71502EA-A809-4F0D-B525-F2D7FB521C6A}" type="datetimeFigureOut">
              <a:rPr lang="en-US" smtClean="0"/>
              <a:pPr/>
              <a:t>3/13/2015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86D3D25-76D6-49C6-B7F8-C3B3C0D0941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71502EA-A809-4F0D-B525-F2D7FB521C6A}" type="datetimeFigureOut">
              <a:rPr lang="en-US" smtClean="0"/>
              <a:pPr/>
              <a:t>3/13/2015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86D3D25-76D6-49C6-B7F8-C3B3C0D0941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Story of Medusa and Athena </a:t>
            </a:r>
            <a:endParaRPr lang="en-US" dirty="0"/>
          </a:p>
        </p:txBody>
      </p:sp>
      <p:sp>
        <p:nvSpPr>
          <p:cNvPr id="3" name="Subtitle 2"/>
          <p:cNvSpPr>
            <a:spLocks noGrp="1"/>
          </p:cNvSpPr>
          <p:nvPr>
            <p:ph type="subTitle" idx="1"/>
          </p:nvPr>
        </p:nvSpPr>
        <p:spPr/>
        <p:txBody>
          <a:bodyPr/>
          <a:lstStyle/>
          <a:p>
            <a:r>
              <a:rPr lang="en-US" dirty="0" smtClean="0"/>
              <a:t>By: Haleigh Strauf </a:t>
            </a:r>
            <a:endParaRPr lang="en-US"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Athena sent Medusa and her hair of snakes to live with blind monsters- the gorgeous sisters- at the ends of the earth to make sure no innocent people would be accidentally turned to stone at the sight of her. </a:t>
            </a:r>
            <a:endParaRPr lang="en-US" dirty="0"/>
          </a:p>
        </p:txBody>
      </p:sp>
      <p:pic>
        <p:nvPicPr>
          <p:cNvPr id="4" name="Picture 3" descr="Medsaa.jpg"/>
          <p:cNvPicPr>
            <a:picLocks noChangeAspect="1"/>
          </p:cNvPicPr>
          <p:nvPr/>
        </p:nvPicPr>
        <p:blipFill>
          <a:blip r:embed="rId2" cstate="print"/>
          <a:stretch>
            <a:fillRect/>
          </a:stretch>
        </p:blipFill>
        <p:spPr>
          <a:xfrm>
            <a:off x="2971800" y="4466618"/>
            <a:ext cx="1905000" cy="2391382"/>
          </a:xfrm>
          <a:prstGeom prst="rect">
            <a:avLst/>
          </a:prstGeom>
        </p:spPr>
      </p:pic>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Medusa</a:t>
            </a:r>
            <a:endParaRPr lang="en-US" dirty="0"/>
          </a:p>
        </p:txBody>
      </p:sp>
      <p:pic>
        <p:nvPicPr>
          <p:cNvPr id="4" name="Content Placeholder 3" descr="Medusa- Haleigh.jpg"/>
          <p:cNvPicPr>
            <a:picLocks noGrp="1" noChangeAspect="1"/>
          </p:cNvPicPr>
          <p:nvPr>
            <p:ph idx="1"/>
          </p:nvPr>
        </p:nvPicPr>
        <p:blipFill>
          <a:blip r:embed="rId2" cstate="print"/>
          <a:stretch>
            <a:fillRect/>
          </a:stretch>
        </p:blipFill>
        <p:spPr>
          <a:xfrm>
            <a:off x="-1" y="3657600"/>
            <a:ext cx="4809345" cy="3200401"/>
          </a:xfrm>
        </p:spPr>
      </p:pic>
      <p:pic>
        <p:nvPicPr>
          <p:cNvPr id="5" name="Picture 4" descr="Medusa.jpg"/>
          <p:cNvPicPr>
            <a:picLocks noChangeAspect="1"/>
          </p:cNvPicPr>
          <p:nvPr/>
        </p:nvPicPr>
        <p:blipFill>
          <a:blip r:embed="rId3" cstate="print"/>
          <a:stretch>
            <a:fillRect/>
          </a:stretch>
        </p:blipFill>
        <p:spPr>
          <a:xfrm>
            <a:off x="5181601" y="2877911"/>
            <a:ext cx="3962400" cy="3980089"/>
          </a:xfrm>
          <a:prstGeom prst="rect">
            <a:avLst/>
          </a:prstGeom>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Athena </a:t>
            </a:r>
            <a:endParaRPr lang="en-US" dirty="0"/>
          </a:p>
        </p:txBody>
      </p:sp>
      <p:pic>
        <p:nvPicPr>
          <p:cNvPr id="4" name="Content Placeholder 3" descr="Athena.jpg"/>
          <p:cNvPicPr>
            <a:picLocks noGrp="1" noChangeAspect="1"/>
          </p:cNvPicPr>
          <p:nvPr>
            <p:ph idx="1"/>
          </p:nvPr>
        </p:nvPicPr>
        <p:blipFill>
          <a:blip r:embed="rId2" cstate="print"/>
          <a:stretch>
            <a:fillRect/>
          </a:stretch>
        </p:blipFill>
        <p:spPr>
          <a:xfrm>
            <a:off x="3590925" y="3001962"/>
            <a:ext cx="1962150" cy="2333625"/>
          </a:xfrm>
        </p:spPr>
      </p:pic>
      <p:pic>
        <p:nvPicPr>
          <p:cNvPr id="5" name="Picture 4" descr="Athenaaa.jpg"/>
          <p:cNvPicPr>
            <a:picLocks noChangeAspect="1"/>
          </p:cNvPicPr>
          <p:nvPr/>
        </p:nvPicPr>
        <p:blipFill>
          <a:blip r:embed="rId3" cstate="print"/>
          <a:stretch>
            <a:fillRect/>
          </a:stretch>
        </p:blipFill>
        <p:spPr>
          <a:xfrm>
            <a:off x="0" y="1962199"/>
            <a:ext cx="3667125" cy="4895801"/>
          </a:xfrm>
          <a:prstGeom prst="rect">
            <a:avLst/>
          </a:prstGeom>
        </p:spPr>
      </p:pic>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 long time ago, a beautiful girl named Medusa lived in the city of Athens in a country named Greece. Medusa was considered the most lovely out of all the pretty girls in the city. </a:t>
            </a:r>
            <a:endParaRPr lang="en-US" dirty="0"/>
          </a:p>
        </p:txBody>
      </p:sp>
      <p:pic>
        <p:nvPicPr>
          <p:cNvPr id="5" name="Picture 4" descr="Athens.jpg"/>
          <p:cNvPicPr>
            <a:picLocks noChangeAspect="1"/>
          </p:cNvPicPr>
          <p:nvPr/>
        </p:nvPicPr>
        <p:blipFill>
          <a:blip r:embed="rId2" cstate="print"/>
          <a:stretch>
            <a:fillRect/>
          </a:stretch>
        </p:blipFill>
        <p:spPr>
          <a:xfrm>
            <a:off x="5682593" y="4505325"/>
            <a:ext cx="3461407" cy="2352675"/>
          </a:xfrm>
          <a:prstGeom prst="rect">
            <a:avLst/>
          </a:prstGeom>
        </p:spPr>
      </p:pic>
      <p:pic>
        <p:nvPicPr>
          <p:cNvPr id="6" name="Picture 5" descr="Athens-Greece- Haleigh Strauf.jpg"/>
          <p:cNvPicPr>
            <a:picLocks noChangeAspect="1"/>
          </p:cNvPicPr>
          <p:nvPr/>
        </p:nvPicPr>
        <p:blipFill>
          <a:blip r:embed="rId3" cstate="print"/>
          <a:stretch>
            <a:fillRect/>
          </a:stretch>
        </p:blipFill>
        <p:spPr>
          <a:xfrm>
            <a:off x="0" y="4724400"/>
            <a:ext cx="3543738" cy="2133600"/>
          </a:xfrm>
          <a:prstGeom prst="rect">
            <a:avLst/>
          </a:prstGeom>
        </p:spPr>
      </p:pic>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Medusa was proud of her beauty, that she spoke or thought of little less. Each day Medusa bragged of how pretty she was, and each day her bragging became more outrageous. </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Medusa and her friends decided to visit the Parthenon, the largest temple to the goddess Athena in all the land. Everyone was looking at the amazing sculptures and paintings</a:t>
            </a:r>
            <a:r>
              <a:rPr lang="en-US" dirty="0" smtClean="0"/>
              <a:t>.  </a:t>
            </a:r>
            <a:endParaRPr lang="en-US" dirty="0"/>
          </a:p>
        </p:txBody>
      </p:sp>
      <p:pic>
        <p:nvPicPr>
          <p:cNvPr id="4" name="Picture 3" descr="Pathenon Haleigh Strayuf.jpg"/>
          <p:cNvPicPr>
            <a:picLocks noChangeAspect="1"/>
          </p:cNvPicPr>
          <p:nvPr/>
        </p:nvPicPr>
        <p:blipFill>
          <a:blip r:embed="rId2" cstate="print"/>
          <a:stretch>
            <a:fillRect/>
          </a:stretch>
        </p:blipFill>
        <p:spPr>
          <a:xfrm>
            <a:off x="2743200" y="4362450"/>
            <a:ext cx="4251140" cy="2495550"/>
          </a:xfrm>
          <a:prstGeom prst="rect">
            <a:avLst/>
          </a:prstGeom>
        </p:spPr>
      </p:pic>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Everyone who entered was thinking about how grateful they were for Athena for inspiring them and also for watching over their city of Athens. This was everyone except for Medusa. </a:t>
            </a:r>
            <a:endParaRPr lang="en-US"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Medusa had said “My, this is a beautiful temple. It is a shame it was wasted on Athena, for I am so much prettier than she is- perhaps someday people will build an even grander temple to my beauty.” Before long, the temple was empty except for Medusa as she was looking proudly at herself in the large bronze doors.</a:t>
            </a:r>
            <a:endParaRPr lang="en-US" dirty="0"/>
          </a:p>
        </p:txBody>
      </p:sp>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Soon after, Medusa wasn’t looking at her own reflection. She was looking straight into the face of Athena. “Vain and foolish girl,” Athena had said. “You think you are prettier than I am! I doubt it to be true, but even if it were- there is more to life than beauty alone. While others work and play and learn, you do little but boast and admire yourself.”</a:t>
            </a:r>
            <a:endParaRPr lang="en-US" dirty="0"/>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Athena silenced Medusa with a frustrated wave as Medusa had tried to say that her beauty was an inspiration to those around her and that she has made their lives better by looking so lovely. </a:t>
            </a:r>
            <a:endParaRPr lang="en-US" dirty="0"/>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         “Nonsense,” Athena said. “  Beauty fades swiftly in all mortals. It does not comfort the sick, teach the unskilled, or feed the hungry. And by my powers, your loveliness shall be stripped away completely. Your fate shall serve as a reminder to others to control their pride” Medusa’s face changed to a hideous monster face as she heard the words escape from Athena.  </a:t>
            </a:r>
            <a:endParaRPr lang="en-US" dirty="0"/>
          </a:p>
        </p:txBody>
      </p:sp>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285</TotalTime>
  <Words>387</Words>
  <Application>Microsoft Office PowerPoint</Application>
  <PresentationFormat>On-screen Show (4:3)</PresentationFormat>
  <Paragraphs>13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The Story of Medusa and Athena </vt:lpstr>
      <vt:lpstr>Slide 2</vt:lpstr>
      <vt:lpstr>Slide 3</vt:lpstr>
      <vt:lpstr>Slide 4</vt:lpstr>
      <vt:lpstr>Slide 5</vt:lpstr>
      <vt:lpstr>Slide 6</vt:lpstr>
      <vt:lpstr>Slide 7</vt:lpstr>
      <vt:lpstr>Slide 8</vt:lpstr>
      <vt:lpstr>Slide 9</vt:lpstr>
      <vt:lpstr>Slide 10</vt:lpstr>
      <vt:lpstr>Medusa</vt:lpstr>
      <vt:lpstr>Athena </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Medusa and Athena </dc:title>
  <dc:creator>Cortland City School District</dc:creator>
  <cp:lastModifiedBy>Cortland City School District</cp:lastModifiedBy>
  <cp:revision>20</cp:revision>
  <dcterms:created xsi:type="dcterms:W3CDTF">2015-03-11T15:16:37Z</dcterms:created>
  <dcterms:modified xsi:type="dcterms:W3CDTF">2015-03-13T15:28:47Z</dcterms:modified>
</cp:coreProperties>
</file>