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196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4660"/>
  </p:normalViewPr>
  <p:slideViewPr>
    <p:cSldViewPr>
      <p:cViewPr>
        <p:scale>
          <a:sx n="59" d="100"/>
          <a:sy n="59" d="100"/>
        </p:scale>
        <p:origin x="-82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BDDA1E6-82CD-4B1D-94AA-AE390032487A}" type="datetimeFigureOut">
              <a:rPr lang="en-US" smtClean="0"/>
              <a:pPr/>
              <a:t>3/13/2015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7F057A8-B90B-4B10-B04E-520438443DDF}"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DA1E6-82CD-4B1D-94AA-AE390032487A}" type="datetimeFigureOut">
              <a:rPr lang="en-US" smtClean="0"/>
              <a:pPr/>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DA1E6-82CD-4B1D-94AA-AE390032487A}" type="datetimeFigureOut">
              <a:rPr lang="en-US" smtClean="0"/>
              <a:pPr/>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DA1E6-82CD-4B1D-94AA-AE390032487A}" type="datetimeFigureOut">
              <a:rPr lang="en-US" smtClean="0"/>
              <a:pPr/>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BDDA1E6-82CD-4B1D-94AA-AE390032487A}" type="datetimeFigureOut">
              <a:rPr lang="en-US" smtClean="0"/>
              <a:pPr/>
              <a:t>3/13/2015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7F057A8-B90B-4B10-B04E-520438443D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DDA1E6-82CD-4B1D-94AA-AE390032487A}" type="datetimeFigureOut">
              <a:rPr lang="en-US" smtClean="0"/>
              <a:pPr/>
              <a:t>3/13/2015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DDA1E6-82CD-4B1D-94AA-AE390032487A}" type="datetimeFigureOut">
              <a:rPr lang="en-US" smtClean="0"/>
              <a:pPr/>
              <a:t>3/13/2015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DDA1E6-82CD-4B1D-94AA-AE390032487A}" type="datetimeFigureOut">
              <a:rPr lang="en-US" smtClean="0"/>
              <a:pPr/>
              <a:t>3/13/2015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DDA1E6-82CD-4B1D-94AA-AE390032487A}" type="datetimeFigureOut">
              <a:rPr lang="en-US" smtClean="0"/>
              <a:pPr/>
              <a:t>3/13/2015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DDA1E6-82CD-4B1D-94AA-AE390032487A}" type="datetimeFigureOut">
              <a:rPr lang="en-US" smtClean="0"/>
              <a:pPr/>
              <a:t>3/13/2015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BDDA1E6-82CD-4B1D-94AA-AE390032487A}" type="datetimeFigureOut">
              <a:rPr lang="en-US" smtClean="0"/>
              <a:pPr/>
              <a:t>3/13/2015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057A8-B90B-4B10-B04E-520438443D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BDDA1E6-82CD-4B1D-94AA-AE390032487A}" type="datetimeFigureOut">
              <a:rPr lang="en-US" smtClean="0"/>
              <a:pPr/>
              <a:t>3/13/2015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F057A8-B90B-4B10-B04E-520438443DD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file:///H:\Downloads\Psycho%20Scream-SoundBible.com-1441943673.wav"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slideLayout" Target="../slideLayouts/slideLayout2.xml"/><Relationship Id="rId1" Type="http://schemas.openxmlformats.org/officeDocument/2006/relationships/audio" Target="file:///H:\Downloads\Rattlesnake%20Rattle-SoundBible.com-892839920.wav"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B0F0"/>
                </a:solidFill>
              </a:rPr>
              <a:t>The story of Medusa and Athena</a:t>
            </a:r>
            <a:endParaRPr lang="en-US" dirty="0">
              <a:solidFill>
                <a:srgbClr val="00B0F0"/>
              </a:solidFill>
            </a:endParaRPr>
          </a:p>
        </p:txBody>
      </p:sp>
      <p:sp>
        <p:nvSpPr>
          <p:cNvPr id="3" name="Subtitle 2"/>
          <p:cNvSpPr>
            <a:spLocks noGrp="1"/>
          </p:cNvSpPr>
          <p:nvPr>
            <p:ph type="subTitle" idx="1"/>
          </p:nvPr>
        </p:nvSpPr>
        <p:spPr/>
        <p:txBody>
          <a:bodyPr/>
          <a:lstStyle/>
          <a:p>
            <a:r>
              <a:rPr lang="en-US" dirty="0" smtClean="0">
                <a:solidFill>
                  <a:srgbClr val="FB196F"/>
                </a:solidFill>
              </a:rPr>
              <a:t>By </a:t>
            </a:r>
            <a:r>
              <a:rPr lang="en-US" dirty="0">
                <a:solidFill>
                  <a:srgbClr val="FB196F"/>
                </a:solidFill>
              </a:rPr>
              <a:t>L</a:t>
            </a:r>
            <a:r>
              <a:rPr lang="en-US" dirty="0" smtClean="0">
                <a:solidFill>
                  <a:srgbClr val="FB196F"/>
                </a:solidFill>
              </a:rPr>
              <a:t>ogan and </a:t>
            </a:r>
            <a:r>
              <a:rPr lang="en-US" dirty="0" err="1" smtClean="0">
                <a:solidFill>
                  <a:srgbClr val="FB196F"/>
                </a:solidFill>
              </a:rPr>
              <a:t>Alecia</a:t>
            </a:r>
            <a:endParaRPr lang="en-US" dirty="0">
              <a:solidFill>
                <a:srgbClr val="FB196F"/>
              </a:solidFill>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Medusa lived in the city of Athens in Greece.</a:t>
            </a:r>
          </a:p>
          <a:p>
            <a:pPr>
              <a:buNone/>
            </a:pPr>
            <a:r>
              <a:rPr lang="en-US" dirty="0" smtClean="0"/>
              <a:t>Medusa thought she was most beautiful  woman in Athens.</a:t>
            </a:r>
          </a:p>
          <a:p>
            <a:pPr>
              <a:buNone/>
            </a:pPr>
            <a:r>
              <a:rPr lang="en-US" dirty="0" smtClean="0"/>
              <a:t> </a:t>
            </a:r>
          </a:p>
          <a:p>
            <a:pPr>
              <a:buNone/>
            </a:pPr>
            <a:endParaRPr lang="en-US" dirty="0"/>
          </a:p>
        </p:txBody>
      </p:sp>
      <p:pic>
        <p:nvPicPr>
          <p:cNvPr id="4104" name="Picture 8" descr="Image result for animation gif girls with gray hair"/>
          <p:cNvPicPr>
            <a:picLocks noChangeAspect="1" noChangeArrowheads="1"/>
          </p:cNvPicPr>
          <p:nvPr/>
        </p:nvPicPr>
        <p:blipFill>
          <a:blip r:embed="rId3" cstate="print"/>
          <a:srcRect/>
          <a:stretch>
            <a:fillRect/>
          </a:stretch>
        </p:blipFill>
        <p:spPr bwMode="auto">
          <a:xfrm>
            <a:off x="4038600" y="3200400"/>
            <a:ext cx="4114800" cy="2038053"/>
          </a:xfrm>
          <a:prstGeom prst="rect">
            <a:avLst/>
          </a:prstGeom>
          <a:noFill/>
        </p:spPr>
      </p:pic>
      <p:pic>
        <p:nvPicPr>
          <p:cNvPr id="8" name="Psycho Scream-SoundBible.com-1441943673.wav">
            <a:hlinkClick r:id="" action="ppaction://media"/>
          </p:cNvPr>
          <p:cNvPicPr>
            <a:picLocks noRot="1" noChangeAspect="1"/>
          </p:cNvPicPr>
          <p:nvPr>
            <a:audioFile r:link="rId1"/>
          </p:nvPr>
        </p:nvPicPr>
        <p:blipFill>
          <a:blip r:embed="rId4" cstate="print"/>
          <a:stretch>
            <a:fillRect/>
          </a:stretch>
        </p:blipFill>
        <p:spPr>
          <a:xfrm>
            <a:off x="6324600" y="4572000"/>
            <a:ext cx="762000" cy="7620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6841 -0.06082 C -0.28959 -0.03261 -0.30886 -0.00278 -0.32986 0.02566 C -0.34236 0.04254 -0.3415 0.04069 -0.35261 0.05155 C -0.36841 0.06681 -0.36233 0.06658 -0.38073 0.07005 C -0.38247 0.07075 -0.38421 0.07167 -0.38594 0.07236 C -0.39115 0.07421 -0.39653 0.07514 -0.40174 0.07722 C -0.41823 0.08416 -0.43368 0.09248 -0.45087 0.09595 C -0.47535 0.09364 -0.48282 0.08924 -0.50521 0.08647 C -0.50695 0.08485 -0.50903 0.08369 -0.51059 0.08184 C -0.51372 0.07814 -0.51927 0.07005 -0.51927 0.07005 C -0.52049 0.06543 -0.52153 0.0608 -0.52275 0.05618 C -0.52327 0.05387 -0.52448 0.04901 -0.52448 0.04901 C -0.52344 0.02219 -0.52535 0.00947 -0.51754 -0.01157 C -0.51511 -0.02798 -0.51146 -0.04232 -0.49827 -0.04671 C -0.47917 -0.06313 -0.46493 -0.05457 -0.43681 -0.05596 C -0.42882 -0.06706 -0.41962 -0.07469 -0.40868 -0.07931 C -0.40747 -0.08255 -0.40712 -0.08625 -0.40521 -0.08879 C -0.39827 -0.09804 -0.37327 -0.10914 -0.36146 -0.11446 C -0.35382 -0.12417 -0.34983 -0.13758 -0.34028 -0.14475 C -0.32014 -0.15977 -0.29775 -0.16162 -0.27535 -0.16347 C -0.27466 -0.16347 -0.154 -0.15816 -0.13855 -0.16347 C -0.13455 -0.16486 -0.13733 -0.17434 -0.13681 -0.17989 C -0.13733 -0.18451 -0.13559 -0.19122 -0.13855 -0.19399 C -0.14341 -0.19862 -0.15608 -0.19862 -0.15608 -0.19862 C -0.1783 -0.197 -0.20052 -0.19654 -0.22275 -0.19399 C -0.26511 -0.18914 -0.3066 -0.17064 -0.34914 -0.16579 C -0.38264 -0.16186 -0.40973 -0.16232 -0.44566 -0.16116 C -0.46754 -0.15931 -0.49219 -0.15977 -0.50868 -0.13781 C -0.51181 -0.12648 -0.51233 -0.11723 -0.51233 -0.10521 L -0.34202 -0.3644 L -0.13507 -0.28024 L -0.03334 -0.16116 L 5.55556E-7 -7.63006E-6 " pathEditMode="relative" ptsTypes="ffffffffffffffffffffffffffffAAAAA">
                                      <p:cBhvr>
                                        <p:cTn id="6" dur="2000" fill="hold"/>
                                        <p:tgtEl>
                                          <p:spTgt spid="410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5696" fill="hold"/>
                                        <p:tgtEl>
                                          <p:spTgt spid="8"/>
                                        </p:tgtEl>
                                      </p:cBhvr>
                                    </p:cmd>
                                  </p:childTnLst>
                                </p:cTn>
                              </p:par>
                            </p:childTnLst>
                          </p:cTn>
                        </p:par>
                      </p:childTnLst>
                    </p:cTn>
                  </p:par>
                </p:childTnLst>
              </p:cTn>
              <p:nextCondLst>
                <p:cond evt="onClick" delay="0">
                  <p:tgtEl>
                    <p:spTgt spid="8"/>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When Medusa went to the temple of Athena Medusa looked at the artwork and decided that the sculptures would look better if it was her and not Athena. In the paintings, Medusa  thought that the artist did a fine job but it would look better if it was her.</a:t>
            </a:r>
            <a:endParaRPr lang="en-US" dirty="0"/>
          </a:p>
        </p:txBody>
      </p:sp>
      <p:pic>
        <p:nvPicPr>
          <p:cNvPr id="3076" name="Picture 4" descr="http://www.photoshopcreative.co.uk/users/10953/thm1024/1332073488_athena2a.jpg"/>
          <p:cNvPicPr>
            <a:picLocks noChangeAspect="1" noChangeArrowheads="1"/>
          </p:cNvPicPr>
          <p:nvPr/>
        </p:nvPicPr>
        <p:blipFill>
          <a:blip r:embed="rId2" cstate="print"/>
          <a:srcRect/>
          <a:stretch>
            <a:fillRect/>
          </a:stretch>
        </p:blipFill>
        <p:spPr bwMode="auto">
          <a:xfrm>
            <a:off x="1524000" y="4114800"/>
            <a:ext cx="4572000" cy="2438400"/>
          </a:xfrm>
          <a:prstGeom prst="rect">
            <a:avLst/>
          </a:prstGeom>
          <a:noFill/>
        </p:spPr>
      </p:pic>
      <p:pic>
        <p:nvPicPr>
          <p:cNvPr id="3074" name="Picture 2" descr="http://th04.deviantart.net/fs71/PRE/i/2010/242/e/5/athena_by_minerva2001-d2xns9l.jpg"/>
          <p:cNvPicPr>
            <a:picLocks noChangeAspect="1" noChangeArrowheads="1"/>
          </p:cNvPicPr>
          <p:nvPr/>
        </p:nvPicPr>
        <p:blipFill>
          <a:blip r:embed="rId3" cstate="print"/>
          <a:srcRect/>
          <a:stretch>
            <a:fillRect/>
          </a:stretch>
        </p:blipFill>
        <p:spPr bwMode="auto">
          <a:xfrm>
            <a:off x="7239000" y="4572000"/>
            <a:ext cx="1371600" cy="18229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307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5.55556E-7 -5.78035E-7 C -0.00921 0.00162 -0.01719 0.00462 -0.02622 0.00694 C -0.04966 0.00532 -0.05452 0.00578 -0.07188 -5.78035E-7 C -0.08594 -0.00463 -0.07552 0.00023 -0.08768 -0.00486 C -0.09115 -0.00624 -0.09827 -0.00948 -0.09827 -0.00948 C -0.1066 -0.01688 -0.11198 -0.0289 -0.11754 -0.03977 C -0.12101 -0.04671 -0.12049 -0.05503 -0.12448 -0.06312 C -0.12743 -0.07561 -0.12934 -0.08786 -0.1316 -0.10058 C -0.13108 -0.11769 -0.13941 -0.17087 -0.12101 -0.18705 C -0.11893 -0.19145 -0.11372 -0.20254 -0.11233 -0.20809 C -0.11146 -0.21179 -0.11164 -0.21595 -0.11059 -0.21965 C -0.10886 -0.22567 -0.10521 -0.23029 -0.10348 -0.23607 C -0.10052 -0.24601 -0.09914 -0.25619 -0.09653 -0.26636 C -0.09688 -0.28023 -0.09341 -0.32231 -0.10348 -0.34127 C -0.10886 -0.35145 -0.11493 -0.35838 -0.12275 -0.36463 C -0.12639 -0.3674 -0.13334 -0.37387 -0.13334 -0.37387 C -0.12969 -0.39838 -0.12483 -0.3926 -0.11059 -0.40439 C -0.10556 -0.40856 -0.10174 -0.41457 -0.09653 -0.41827 C -0.09271 -0.42081 -0.0882 -0.42104 -0.08421 -0.42289 C -0.07414 -0.42728 -0.06511 -0.4333 -0.05434 -0.43468 C 0.01597 -0.4437 -0.02934 -0.43538 0.00347 -0.44162 C 0.02691 -0.44093 0.05034 -0.44069 0.07378 -0.43931 C 0.09479 -0.43815 0.11024 -0.40647 0.12621 -0.3926 C 0.13611 -0.3741 0.1335 -0.38243 0.1368 -0.36925 C 0.1335 -0.3378 0.12343 -0.29827 0.1 -0.28278 C 0.08784 -0.27491 0.071 -0.27376 0.05798 -0.27121 C 0.03854 -0.2622 0.05659 -0.27006 0.03333 -0.26173 C 0.02656 -0.25942 0.02083 -0.2548 0.01406 -0.25249 C 0.00746 -0.24347 0.00069 -0.24046 -0.00695 -0.23376 C -0.01216 -0.23445 -0.01823 -0.23214 -0.02275 -0.23607 C -0.02483 -0.23792 -0.0198 -0.24185 -0.01754 -0.24301 C -0.01094 -0.24647 -0.00348 -0.24578 0.00347 -0.24786 C 0.02118 -0.25341 0.03784 -0.25734 0.05607 -0.25942 C 0.06944 -0.26382 0.08298 -0.2652 0.09652 -0.26867 C 0.10694 -0.27121 0.11579 -0.27607 0.12621 -0.27815 C 0.13923 -0.28671 0.12829 -0.28093 0.14913 -0.28509 C 0.15538 -0.28624 0.16076 -0.28994 0.16666 -0.29226 C 0.17482 -0.29526 0.18489 -0.2978 0.19305 -0.3015 C 0.20989 -0.30936 0.22864 -0.32 0.24392 -0.33179 C 0.25225 -0.33827 0.26857 -0.35491 0.27899 -0.36 C 0.28073 -0.36301 0.28211 -0.36647 0.2842 -0.36925 C 0.28628 -0.37202 0.28941 -0.37318 0.29132 -0.37619 C 0.29635 -0.38382 0.29878 -0.39399 0.30347 -0.40185 C 0.32048 -0.43006 0.30347 -0.39723 0.31406 -0.41827 C 0.31649 -0.42798 0.31927 -0.437 0.32274 -0.44624 C 0.32222 -0.45642 0.32291 -0.46682 0.321 -0.47676 C 0.31788 -0.4941 0.30798 -0.49896 0.29826 -0.50936 C 0.28958 -0.51884 0.27725 -0.53572 0.26493 -0.53757 C 0.25555 -0.53896 0.24618 -0.53919 0.2368 -0.53989 C 0.2243 -0.53827 0.21823 -0.53642 0.20711 -0.53272 C 0.19496 -0.52231 0.21024 -0.53457 0.19132 -0.52347 C 0.18003 -0.517 0.17031 -0.50798 0.15798 -0.50474 C 0.13663 -0.48647 0.121 -0.44971 0.1052 -0.42289 C 0.10382 -0.42081 0.10156 -0.42012 0.1 -0.41827 C 0.09635 -0.41387 0.0927 -0.40925 0.08941 -0.40439 C 0.08246 -0.39399 0.07604 -0.38636 0.0684 -0.37619 C 0.05711 -0.36116 0.06979 -0.37133 0.05607 -0.36231 C 0.05017 -0.35445 0.04132 -0.33734 0.03507 -0.33179 C 0.03454 -0.32948 0.0342 -0.32694 0.03333 -0.32486 C 0.03246 -0.32231 0.03073 -0.32046 0.02986 -0.31792 C 0.01597 -0.27283 0.03107 -0.3133 0.021 -0.2874 C 0.01614 -0.25457 0.02291 -0.29526 0.01579 -0.26636 C 0.01232 -0.25226 0.00972 -0.23653 0.00711 -0.22197 C 0.01041 -0.19052 0.01632 -0.14636 0.02986 -0.11931 C 0.03281 -0.10728 0.03819 -0.09642 0.04045 -0.08416 C 0.04479 -0.06081 0.05243 -0.04069 0.06493 -0.02335 C 0.06718 -0.00509 0.06909 -0.00832 0.07378 0.00694 C 0.07517 0.01156 0.07725 0.02104 0.07725 0.02104 C 0.08194 0.02011 0.08663 0.01988 0.09132 0.0185 C 0.09496 0.01734 0.10156 0.01387 0.10156 0.01387 " pathEditMode="relative" ptsTypes="fffffffffffffffffffffffffffffffffffffffffffffffffffffffffffffffffffffA">
                                      <p:cBhvr>
                                        <p:cTn id="10" dur="2000" fill="hold"/>
                                        <p:tgtEl>
                                          <p:spTgt spid="307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After Medusa said that everyone in the temple cleared out. Medusa was to busy looking at herself in bronze doors to notice everyone gone. Athena  showed up in the doors and told Medusa that she is vain and foolish for thinking that she was prettier than Athena. So she punished Medusa. </a:t>
            </a:r>
            <a:endParaRPr lang="en-US" dirty="0"/>
          </a:p>
        </p:txBody>
      </p:sp>
      <p:pic>
        <p:nvPicPr>
          <p:cNvPr id="2050" name="Picture 2" descr="http://www.gifmania.us/Animated-Gifs-Fantasy/Free-Animations-Mythology/Images-Medusa/Medusa-Uma-Thurman-86402.gif"/>
          <p:cNvPicPr>
            <a:picLocks noChangeAspect="1" noChangeArrowheads="1" noCrop="1"/>
          </p:cNvPicPr>
          <p:nvPr/>
        </p:nvPicPr>
        <p:blipFill>
          <a:blip r:embed="rId3" cstate="print"/>
          <a:srcRect/>
          <a:stretch>
            <a:fillRect/>
          </a:stretch>
        </p:blipFill>
        <p:spPr bwMode="auto">
          <a:xfrm>
            <a:off x="2286000" y="4724400"/>
            <a:ext cx="3581400" cy="2133600"/>
          </a:xfrm>
          <a:prstGeom prst="rect">
            <a:avLst/>
          </a:prstGeom>
          <a:noFill/>
        </p:spPr>
      </p:pic>
      <p:pic>
        <p:nvPicPr>
          <p:cNvPr id="7" name="Rattlesnake Rattle-SoundBible.com-892839920.wav">
            <a:hlinkClick r:id="" action="ppaction://media"/>
          </p:cNvPr>
          <p:cNvPicPr>
            <a:picLocks noRot="1" noChangeAspect="1"/>
          </p:cNvPicPr>
          <p:nvPr>
            <a:audioFile r:link="rId1"/>
          </p:nvPr>
        </p:nvPicPr>
        <p:blipFill>
          <a:blip r:embed="rId4" cstate="print"/>
          <a:stretch>
            <a:fillRect/>
          </a:stretch>
        </p:blipFill>
        <p:spPr>
          <a:xfrm flipH="1" flipV="1">
            <a:off x="5638800" y="4724400"/>
            <a:ext cx="228600" cy="228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45"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 Medusa’s face changed to that of a hideous monster. Her hair twisted  and thickened into horrible snakes that hissed and fought one another atop her head. Athena sent Medusa with her hair of snakes to live with the blind monsters- the gorgon sisters- at the ends of the earth, so that no innocents would be accidentally turned to stone at the sight of her.”</a:t>
            </a:r>
            <a:endParaRPr lang="en-US" dirty="0"/>
          </a:p>
        </p:txBody>
      </p:sp>
      <p:pic>
        <p:nvPicPr>
          <p:cNvPr id="1026" name="Picture 2" descr="http://rs94.pbsrc.com/albums/l106/ilmbgsm/medusa-1.gif~c200"/>
          <p:cNvPicPr>
            <a:picLocks noChangeAspect="1" noChangeArrowheads="1"/>
          </p:cNvPicPr>
          <p:nvPr/>
        </p:nvPicPr>
        <p:blipFill>
          <a:blip r:embed="rId2" cstate="print"/>
          <a:srcRect/>
          <a:stretch>
            <a:fillRect/>
          </a:stretch>
        </p:blipFill>
        <p:spPr bwMode="auto">
          <a:xfrm>
            <a:off x="2743200" y="5181600"/>
            <a:ext cx="3886200" cy="167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177</TotalTime>
  <Words>207</Words>
  <Application>Microsoft Office PowerPoint</Application>
  <PresentationFormat>On-screen Show (4:3)</PresentationFormat>
  <Paragraphs>8</Paragraphs>
  <Slides>5</Slides>
  <Notes>0</Notes>
  <HiddenSlides>0</HiddenSlides>
  <MMClips>2</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The story of Medusa and Athena</vt:lpstr>
      <vt:lpstr>Slide 2</vt:lpstr>
      <vt:lpstr>Slide 3</vt:lpstr>
      <vt:lpstr>Slide 4</vt:lpstr>
      <vt:lpstr>Slide 5</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story of Medusa and Athena</dc:title>
  <dc:creator>Cortland City School District</dc:creator>
  <cp:lastModifiedBy>Cortland City School District</cp:lastModifiedBy>
  <cp:revision>24</cp:revision>
  <dcterms:created xsi:type="dcterms:W3CDTF">2015-03-11T17:26:58Z</dcterms:created>
  <dcterms:modified xsi:type="dcterms:W3CDTF">2015-03-13T17:51:41Z</dcterms:modified>
</cp:coreProperties>
</file>