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74" d="100"/>
          <a:sy n="74" d="100"/>
        </p:scale>
        <p:origin x="3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1/14/2016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1/14/2016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1/14/2016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1/14/2016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1/14/2016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1/14/2016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1/14/2016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1/14/2016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1/14/2016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1/14/2016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1/14/2016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1/14/2016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r>
              <a:rPr lang="en-US" dirty="0"/>
              <a:t> </a:t>
            </a:r>
            <a:r>
              <a:rPr lang="en-US" dirty="0" smtClean="0"/>
              <a:t>WORDS		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smtClean="0"/>
              <a:t>By </a:t>
            </a:r>
            <a:r>
              <a:rPr lang="en-US" sz="2000" smtClean="0"/>
              <a:t>Ellen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5798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Definition: explain means to make something clear to someone by  describing it</a:t>
            </a:r>
          </a:p>
          <a:p>
            <a:r>
              <a:rPr lang="en-US" dirty="0" smtClean="0"/>
              <a:t>Example: -17 is greater than -1 because -1 is closer to 0</a:t>
            </a:r>
            <a:endParaRPr lang="en-US" dirty="0"/>
          </a:p>
        </p:txBody>
      </p:sp>
      <p:sp>
        <p:nvSpPr>
          <p:cNvPr id="5" name="AutoShape 4" descr="Image result for photo of someone explaining something"/>
          <p:cNvSpPr>
            <a:spLocks noChangeAspect="1" noChangeArrowheads="1"/>
          </p:cNvSpPr>
          <p:nvPr/>
        </p:nvSpPr>
        <p:spPr bwMode="auto">
          <a:xfrm>
            <a:off x="1726797" y="438890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data:image/jpeg;base64,/9j/4AAQSkZJRgABAQAAAQABAAD/2wCEAAkGBxQSEhQUEhQWFhUUGBcYFxcYFxUXFRoYHBcYGBcYFRcYHCggGBolHBgYIjEiJSkrLi4uFx8zODMsNygtLisBCgoKDg0OGxAQGiwkHyQsLCwsLCwsLCwsLCwsLCwsLCwsLCwsLCwsLCwsLCwsLCwsLCwsLCwsLCwsLCwsLCwsLP/AABEIALcBEwMBIgACEQEDEQH/xAAcAAAABwEBAAAAAAAAAAAAAAAAAQMEBQYHAgj/xABEEAABAwIDBQUFBQQJBAMAAAABAgMRACEEEjEFBkFRYRMicYGRBzKhsfBCUnLB0RQjYoIkM5KTorLC4fEVQ1PSFqPT/8QAGQEAAwEBAQAAAAAAAAAAAAAAAAECAwQF/8QAIREAAgIDAQEAAwEBAAAAAAAAAAECEQMSITFBBBMiYVH/2gAMAwEAAhEDEQA/ANlFGKIUYqCg6OirhTyQYKgDyJANACgoxRA0YpiDo6IUdAAo6KjoAFHRUdAAoUKFAAo6htrbz4fDPtMOqV2ryVKQkJJkJmSSLDQ68q5O87PJfoP/AGpiJuhVfG9Tf3FdLj6FN8Tvsy37+VP4nEJ+dAFooVSF+0vCj7bX96D8hRJ9pWGOjjQ8Vx86dBZeKFVJnfAOXbU0ofwqzfI0t/8AI18kDyP60qCyzxQiqJupvU/idp4rDrKeyZQkpASARITcnU3PxqT9oO1X2GEJwo/evr7NKyLI7ilFXjCbeZ4UPno4q3SLI48lPvKSPEgfOuxXmde62KzlTySoqPeXOYyeKjcnzq37i4/E7OX+9KywowpqFKj+NIvlPG2o8qxWZWbvBJKzaq5VXVcqrUwOCaKjoqQwUKFCgA6FChTEChRxQpgIiuhXNGKkY22riuyZcWNQk5fHh5Vj2JwqnFKU6tRJJJknr8jFXH2i7aLZDQ4oUoxrEj68qq7TmccpgE/ij8q4/wAidukdeCFKyT2FgC2AG3XEySbLUByEgWOmnQ1omx3llEOkFQ4i0+I51VMEEthMnvZQqCDEm5voYM2qx7KeAKRqVAn8/rxowNp+hmVrwl6Oio67TjDoUQo6ABQoUKADoUVGKAM49pOxX3Mfs99lBUlKXm1kFIyyBlmSLGT6Ux2hsLaEQy0gnm46AB5Jkn4Vou1PeZ/GflS1NCMWxO4u13f6x1oDklxQHolAnzpsj2SYzi4yP7R/KtyihFVbAxdv2RP/AGsQgeCCf9VPsL7HpP7zEq/lQB8ya1qK7SKLYGaYf2OYYGVPvk+LY+SKsOztxGmdHn1DktzMPKRbyq2UdFgVvd7dVnDY3EPozZ3ENpMmQBeYHM5R6U93zSf2VakJClNlKkgzBM5eHRRp/h/65f4Uf66Wx+FDra2zbOkieR4HyN6iatNFwdSTKFgXsQlTCw2jI6JUDdSVchzFWTaex0ukKKRJATl0EmQVHnA4dKrOy2HsymXIBaUCknMYg3CST3beMzV3w+JCjAuRGlcmNfGduZ000P65VRpUCJF6BrrOAbsO5hMReKUmm+F0Pj+lLGlHwb9DmiKqKuVfXpVCOs1Fm+vOuFaeRoK/9f8ANQMVBoVyKFMQ2cxQSYikhtCZhJtTvLRKHGs+lcM73yYDji1k94ADTgSAeN/eHKorC7PIGpjMCbH3QmbdYOn6VJ7fIUVZTKgoCf4lEm38wHpTrDYWVtoknLBPyHwArgk02d0bUR0CC7ebhOU8ADl1STZUixvYmpzYyiVC9uJNrTB0420qNxuzFOn91GYEm5gWtU5sXBqS3+8TCp0kHrNupNaYoty8IyyWnpIB4QPnz/T40A+OfP5n9KPshyFDshyrts4jtDgIrvMOdJhNHFAHeYc64eQFAjMpPVJg/KjijigCPVshBUlSnXVZYIBVIsZ0inSsIkkGTbhaPHTWl4oRQBE41sBbZHAm3lTkOfX5/XrSe00DOz+I/KlggU0I4UsxbqfSev60ecm3iPrl9aV3kHKi7MevpTA5Cz9f8/U0A6frwmuygcqLIOVAHSHZpQLpGjmgAmD++V+FH+untReHX/SCOaE/DPUpSAr2+Wzs7QW23meC0BJFlEE5SCeKQDMdKi9ou/sOGygy88YUry72XkkCw8Zqje03eVbygUKIQhSi2ArKTkFla6lUHpA5Ue38UvI0246p9TbSEZ1arWpOYk9L8Zsm81nqr2N9pa6/CwbN3jcSpSgsme9liUnTrBMA1btkbxduAcsTIB4GNfq9Y4XyE66cpgHpyq3bpOKW04gGXEkLbnTMJUAehuD400ZtGhNOHLbqfIDx6daWKzcdSJ+tPrSm2yHkutJWBZV766WnrS2KdbaSpbikoQLkqICRpqT4VSEd5z+U/R+prkuH4/6QfS/1rVQxPtM2eleVK1ORbMhIy9YKiJHXSltm+0PZz6wgOhCjMBwZQYnjp6mix0y1JMjyPyrtQ1/l+dR+zts4d+Qy+04QDIQtKiPEA1JK4+VMTOTQoKoUCE+06Gm2PxBDaoB01p1FIY5EtqHMRWcvCl6Z9jG+zDcjvKKnD5nu+gAP8xqf3YwxWStVpOvhoB019aUxeGS4uVcBCRzA1PhJA9ak9nQkCBaubHhuVvw6Z5f5r6SjLCUTA161w1iiVlJRBAn3pB8LCk17WZSSlTiQRrxjxjSkcNtVlxwZHEGyvtDp+ldVxXEc1N9Y9dxBSJy/GlGlFQBAFxOp/SjLYOtJnFJScmYZgJyyAY5xytVJf9JFYVyT6n9K4WtQ4J9TR4bFhc9Pj1rp88aPVaDx9GzuLKYkC/jRYjFqSAQE38f1pi+8VG8W5UptJQKUI4kX8KycvS1Gxntre5rCNKcfIn7CE+8o9JOml+vUVmO0vbRic5DbTKE8JClnzUSB8Kqe/wBtcPYtSwTlT3UJGmXgfMXPjVUIzHMPMcuo6fKqTbQ6SNVY9q+KWUFaGTlJI7qhM9QutQ3P29+3YVD+XISVJUm8BSTBgnUV532Bh86kg869GbtpQhltCBCYsI8T+tJT/qipQWlkvRUcUVbGAK4ccCQSSABqTYAcyeFd1wsc6ADNcmq2/tf9kdDGRSmolKyQMk+60mbr0VHIAA8KktnbZbeHcPkbGp3jdFvHJLauHQX/AE1oc0K+Sqltp4nsmXXPuIUrzCSRUEpX9Pw/VC/8q6eb5O5cE+eaQP7Skp/OmSYPvECcoy5sqDxjU/OpHtc0kmcvdn+IAZo87eRqExrmZwrLarKsTpY2tGlSWy2illAJvBJPGTck+dQzVgect/Mn4kCrZuW7Dh52PpNUx89wnlB9DNWTdV7LiEcjb4UIlmlnHtYRl111WVpEuE8pkkAcTmMAdRXnvfrfR7aDpKiUsgns2psBwKwLKWefDQdbj7cNqqCcNhU6EqdVfXL3UA+pPlWQ4hYBgetVQLiOmVnQG8GPnFK4cyCenwEfnHpTNtUGacYVcGOBt5UmCY4b7iswUoEXSUkgi3Ai4rbfZPvu88Bh8WrOoj924fesQClZ+1fQ686xJeh6f8fnVg3a2uGDmOqPgCb/AK+lTJtK0axim6Z6eVrQplsjGh5ltz76QfOL0Ku7MGq4O6QxYkUuK5xA7p8Klq0C9Kfgnit9xR933QOECb/GnW2NuowyDcZzYDkeHwv51zkLRi3eMEn8Rmsv3o2qHH1X4kdNflWEm4Rr6dEYqcr+DnaO13HjlbvOuhJ4zH+x8K5Rsp5X7xVuUEz5xAFIbHxYQCEJ11Okn68anNk4lxZKTEHhr84j0rn2OiqLJ7OdqKSVMLUSIJRPPiBeNJqU3nCFrQVXUn3NO7PvGeZ08JqJ3ew4Q+kGMypiNEjy4k/VxVl2hseSp3NMAnLHAD7NbXKeKkZLWOS2I7GxuQwqTNvlHyqVxuJMcp+vWo7Y+CiFuEBRFgSISnz1NSO0EpVlCVJtOqh0rbGpRh0xyuLnwis8VD73bQLeGWRdx2GkDmpdoB4d2QDzIqdXhxbvo1v3j+lQu3dgOP4jDudq0GWcyolZUXIJSYCIICg2dR7nWoUf66O0kZL7S93+wU26i6FpSkn+NKQJ/nSkL8SqqYyuDN69GbybvJxOFdaSpCnCMzKYUO8i4AkfcCh51j2zd2FJfh4WSbgaHp4VUpqK6GODn4WXcnYqFIXmSQ4mFA3hKSkFPHQ94aagCeet7IX3UgXKQBJ41T04YBsOpSAuMs8YtI8JAtU/u9jUylKj3jw4/wDFc0JNzR15opQ4WiioUK9E8wI1wuu65VQBW95MCpYzoEqSCItJGuvTlx+dM2gsYZlSSCFOAgSITMXrUlJqob97sLxiW+zKQppSlDNMGU5TcaelYyxJuzoh+RKMdTPGd5X2VpcQ8SpFklXegGQbKngTUgfaHiMSy7h30oVJBDg7igEkKgpAhUwL2jrTB3czFh9DBSkrdBykLGSwUSCSAQYSeFMtobo4vAlTmJRkQpJSlQUhYKrRZJJ0mq6Z8GGz2kuONozOStaRw4ka3qdYH7vwptuf38YwntCZUZEEaJVoeFSG3MAcLi3Wie4tOZv8NyB4i48qci5ekViPcPgaG6u1ShxsuA9mFBJWOHAzTbGEkQnVXdA5k6VI7M2YoNrbQRmbBWBbvAe+Cnnx8jSJHXtpwMOsvC5yZVGTEAymPU1k2K94nSb1re/z/bYLDke8oIB6QlQFUPbew/6tSNVIlQ0E8IHh8qn9iTpmn6pSjaK5XM10puDB1FAitTnOkPEH4eVPcAkrlItMCeQ/2qPy1Y9x8J2uLZaMnOpItoL3JsdBNqmXhcPT0Fu5vAynDNJDa0hCcoA7whJKZzWmYnzoVYtn7ObYbS02kBCBAGp5kknUkknzoUqYNqxRc8D8KQcw5OqjTqmu1cT2TLi/upJpPwSKtvHtPuqbaAKrgqgHXUdOPoaw51JS64FDRRjXTUD4itDw+2EBRSSMylEiypm6Tm9Tz1pvt3ZDbjaHWwkuKA7oCrkpkTxIvpyjlXKpNy79OutUVvB7dYbTdK5/hykedredWjdvahdcSG2yAUlUrMEgWASALEm0/A1G4HdJ1GVbrRQCRKgDCjIkHkLaHXlVq2bs4NLbcJAgEQAZ94gRyAgW6VOWMVxemuF7dl4T26GGUCVPEKcJnujQapA/Oro4jMmEqieMA/A1Xt3sOCO0g8rTroY+tanGFSDl4E2Ega/Xx6V0/jpqHfpyfkNb8+C6MOBqATzIFJv4dJjuj0FLt6XonK3a4YIjMawAmwAvwHjUVt/bmHwjCS84lJJkJ1cVr7qdY66VTPaF7UEtLXhsJdSCUresQFCxS2DqQbFRta061lT+IW+orWoqKrlSiSo+JNSodHtwtW1PaO6rGM4hpJS2wTDczmSqzmY6EqTpygcr6mrZ7GNQl9siXUhSVge8CPtJ58DxHwrz26gBSQftA+ov+tar7HNqxnwizqFLangdVJ87q8lc6coKSplQm4u0WpSxhm0IdGZZKylsXK8iCs5bWEDU8xzp3sXfPCO5UpzNFUABacoJ4DMCR6mqpv8A7exeGeQpwhGHzpCFISM/ArC1kEiYNgQCmRe9VbCuoWmCESJSQArJf7p190pPnrrSx41HwrLNy6ze5opqu7n7U7fCpJVKkKU2oyoyUGATxkpyk+JvpU0o+PxMa8efyqzEcE0KbBc8SdOcdaBUOp8Z+jQAuRXCk0ln8f8AF+l/rSlO0FAES8n+nYfolX+VYqA9tD0MsJkCSsydLFA/M1K7R2g23j8IFqCc8oTM3UrMEjzJA86hvbUzLbHUlP8A9jP+9Syo+ma7F3hGCeDzkOBIMJQE5r2m8Wve/Gn28HtAaxyUj9lcQpCpQ4ClQg91YWI7oy8ibgVGr2MnOVrgpAiImekdeVOGWCIVlESAEWAEnU8yJmps0dt8OtnYNQUXFjRIKRyk6nrp69as+EbSl5taAoKF4+yREEUywLiVd0xdIBsqZBmVdJH1epNvHIS2XfeQk5bZjJzEWJ+yCBPnFK/oqd0Nts4YBXZxCUpBSNbfnBkeVUvHYkqeOVPcQQmePIQPrWrTi9qtlrMop7iVlITMyqSQIExJ/wBqhkYptSc6smVxSiCkK0sUxbuqvJmuWk22j0Ytxikynbw7OIUVgGDr051BitTYU24DOWcxBkGCmSZtxMj0qE2vsdvNmSlOWO8ClWaAkBIBHGQfKK3x5F4zky4W3sinBBUnTStG9iOzwrGhZmUpURa2ka8NfhVCx+VLhAEJtoLTHIxPjapvcDbicHjWnXCUtT3wkk90giSBcgax0rVmCPUytaFcNOpWkLQQUqAUkjQgiQR5UdMkIVXt9XD2PZp1UQTwsL6m2sVPlUVn3tK2442UpbWlKQkyoiVSfujwHjWOV/yaYlcik4XBQ93j3pNgQY43I8flRbe3gXhX0BpKFlsglKgSm0ge6QdDUXsnacvLMkhKTc8bgmoRb5cWpxRuoz5cKwxY7l34dGadR4bPur7SWMR+6xTKmSqxN3GT/MAFJ8xA51Ibdw6UPtNxmacAUhYJgie9cawIPmKw9lcVY9i7xutlKAc6Zs2rvI6nKqQPGuuUFL1HLCbj4bvsxQIISIQAMvLwHw9a72UuGzP3yPlUBu9vKHEpQUBK4sBAR4JgCKlm3jknKEyTAE+pnwo+i9RLB0c6Ybe2ihhhxxS0JIQopzKAlQScoE6kmLU17cxrXJxPU/H9asmjy1jngDcAqOpzSD1o9m4qFQdDpyr0tt3ajWHw7r7qEKS0gmCASpWiEXGqlEDzrzkhBxC1LWtpoqUpaiolCApRKu5lBIvIyxEAaU7AG2U2BiRrUjsrahw3ZPs6tKStI5gGSk9CJB8TQOBbyZVYvCyDaDiTbyYpPBbMRlKDi2QCZEJxKo6QWh86BGq+27EIe2ZhnWzKHnmlJI4pLLqk/MVRENlKcMse6+yUnkHWTFz1bUj0qbdZL+y8PgkudqcO+hQWlJB7JRWCClZHuBZIveALU7O7yDh0YfM5+7eDyV5WwoKCSkiM5EEfKgu1qSvsp2gkqfwwmZLyTNohtCp5Xj6FaN2Pj6msz2NsVOGfS8ziFpUAAUlsKSQYKkqIUJE/LW01cEbUeJ/rERyDRB9S4flQQTZY+pNEWPH1NQy9pL4uLHgGvzQakhtZmBLzQtcFxEjxvQAqcP8AUmi7D6k0gna7BIAfaJOgDiCT4AGTQxW1mWwC682gGwK1pQCeQKiJoAre8uyFPY/Z+VSQEOoWqZJIQouQDEg9w+opL23O5MOwvk4B6rb/AEp85trDubQwiW32lqzKGVDiFGQ27IIBqN9vif6A0R/50fIn8qljRTFKEAkW1HHzpF6FaG3Ei4FuMUjgTnSFJJBFvgD5iCKd4dACu+I5KTmzT+EET6ioNBxhZS+wgkBTiVEqNwqIGXx1uOQ61YMdggGFoi2UiBYDwFQu87KlNsPIPeZWLQQSDyBFrCauDGz3nECGlwpN5SUm4170URikqHKbb2Zi+JJSrW+hHXQ0iHFIB7MjKdQeE8ulW72h7qu4cJfUmAs5TcGFxN4PED4GqCpahpWGtcOyOS1aJHYmLUmypiTBPGOR4xVswWH7Y5U+Z5CmyNmpGycOkpKsS4+p1sCJQ2qGyFdFZAqPA8KsOx8MGUBAIKtVHmenShwUnZUJNIj9rbltOt5UiFAyFcSeOY1Vd69wnsK2Hmz2reqw2lZ7KwutUe6TN7RyrTWsVwyknkPq1T+xttFEgt5hb3RYDlOhrdOjLJj2V0Y9sj2s45hltoFohtISCW75RZMwQNIo61DGbl7IfWp1zCLStZlQQXEJnolCgkc7DjQquHNpL/hcca6EIWtQshKlHwAJrB98toKdlcZyVSeA6W5Vse++NDOBxCzwRA6lRCQPU157xeNz5s3HnMegqJRtChKmMWX4DkTKhlE2NyNetq7RakeyIIJgcQBSgNVGNCnKxdKqXw7xSCsEBXCQT6RTMmBRFSlQgctfr6vVkF12Btt0xlWkrAnKtOVJM2SFp906XM3rZW8RnQhURmQkwdQSASD1Fef9k4xKCjk1fxP3jzPKta3a24gpbZXAUUkpvaNeka0AWIq+tfnSc/UUupHSm21Hizh33kIzKZaccCZNylBUAelqBmXe2Db5UtGDaIhuHHurhHcR/Kkz4qHKs2eEI43I49FfrQxeMK3FrUcyiSpajqtajJJ8zSM54CBdSiY62piAlVPcIu9Rrd/14RSoe4DT4nqaQi/7v4wRHD61qxDGDnWXYPaJTT4bbPOmBpuHxw51KN7SEa1kKNvHnS43iVzoA0/G7YSlC1k+6lSvQE1lWF3UedAcRhMWsK7wWESFTxByQQfSrNuRtDtsUAu6EIWtQOhATlg+JUK3HdxlDeHaabkJaSEJBMkJHuieNreVRuttS9Hrsed8FuPikLQ43gsSFIUFDhBBn7ulWLae7WOxbRQ9hlpiFJyhRVmCVAT3IvmIN63mhTFZmnsh3YSlgYjE4fLiQ4opLjeRxFstrAkEGZP3jVy3y2f+0YHEtxJLaikc1J76R6pFTNCgR5v2UsAZRpGZPh9RU3gFypNrSagncP2OJcZ0Dbq2x4BRR8qmsD7w8ag0ZdMFgEvBCco7ykzbhP6VoZql7rjvo8SfhV0qkQyl+1a+CyxOZxPlAUZ+udYhiMAEJJOgrZPadjB+7a5AqPnYfL41nbGE7bE4Zjg46gK/DmBX/hBrjyybyUj0fx0litkj2f7O0hOqwlI1mLc+dO939lF051qypBuftHokfnS2+eHbGOLTZPegqEWQSMxg/di/w5U4/wCoQkIYSMoEZlHKjy4q8vWuhDv+U19LBs9rCjuyrXS1/G8mrTgkoAhFh4Vl/ar4u/2UoA+U/GpTZ28TrZAUvOk2gpSmPNIqkzGcG/po2YUKhP8Aqo4UKqzDRim3NloxWHdYWJS4mOoIulQ6hQB8q8ytoj3hpw68q9OJ2gkxl0515x3lay4zEp4B92BwH7xRihGRFvOZjNBsca7Rg1ESEnURY3mfdtfSu1MKAHdVcxodeXjTENnV1wtyNNTanAwa1GAk25gi9raa+NcN4NSlQQRcJkgwDPE0Ad4cwmOKlCfDlViZxx7YuAwCMoH8PEVANYVdwELJQMyoSo5REyq1hF5NO0trFilVoGhifGmBr+6W9Ydhp4gKAsomxHCf1q8BxsIUlVwoQYFiDY+tedE45SQQkEL0nQjn51o2723XhDKgC2lJSlX2hlCcsniCCb/w9aT/AMAyTfjdZez38ilBTa5U0rQlOYiFDgoQJiRcXvXeydycc+hKmsMpQNxmKEeBIcIOorW8Lue26+rFOq7VxUZcyQEoA0yi/e6+kcbK2xlEG4Njy8xXNP8AIadJHTDAmrbPM+IwjqVlotqCkkgp+0VAlJsNbgi3XrXCsI4DBQQeRBB9Nad7TcWH1yVoIUsZZVKBmV3AV96ADF41601Dhkd9eke8Rx08K6V4czXRPIrpXQbV0+P6UvhMJJC1IcUgFMpBIUsEwQhUET1g1obeyd3y3mLuKCjFlt4glKj9lWVvKSNLKpiM2DauYrrIfvj0H61o+D2VsQqykLJ5qbxmUWm9xV02XuZsZIKz+yuJ6rUCDyMuW4WIoAzf2aoX2j2QhUtlJJBiSDAkdYPlW37H2sWwe0GoEBPSZJJjnTLAbP2U0ojDdg2uBmDYCiR1ABMdamWnWEX7Q/2DHT7MVH61tsa/temh0reNPBB9R+lKYXeFpVlyg9bp9Rp50i/jsKTKkyfwEeotSD21sKBHYSPwIHxmaszLIhQIkEEHQi48jR1Sf+rNIVLCXWyeAWCg/iSqZqW/+Q5UguC3EpEx5Um6HRlHtNw3Y7SdI+2G3R5pAP8AiQqhs66hHSPGn/tZxDby8M+0tKwUrbUQbgpIUkKGoPfXryqvbFxSgpBFyJEeGnwqGX8NY3YEOJvOvyNW4rA1IqjbDxYVkcSLSJtfUCOtzpUxvFjuzw7h4kZR4m3rE0OVISjbozzenaHbYhxfCbeAsPhTDdB5I2ghxX/abcWPxZcg/wA/wpB0KJVY+YPje1qabEbc/aVhKTmyFJtYSpN1HQC1cWO3Kz1ZRShqS+PzvYoqM3BU4uOE91CeBMieQA6V3iHwNBHUkk+pp5j8YnDgJGdagNADlA5m2lQONxzyhmQ2mIk9ybHjyrrowtCoxKiYSCT0o3cRlsSCriBoOk86iFYrEHuklI4hICPUACjZTFAWXPB7TGRMm8deFqFQTLZyijpWPU0vHIDRSEiEqFhJMEaiT5VhW8bc4rFnSHV6/wASz/ua3TbQz4YqGrcLHgPe/wAJJ8qwvePCFvEPGSQ6Q4k9DJPj3p8gK0R5zEG9oZZ7vvRm7x1AtlHD41w7tITISbpCVSo6RcDr1piRNcmqEO/+qwAAjSAJVMAR0oYbHhJRlSZE6qMXWTGl7cf0pgoUphU3oA1b2N4QuOOLULNIyybyVniOMJSR51zvduS7+0f0BvOSbozhAQFESpOa2WT/AC2sQLO/ZHtFrsnGAr98VFZTxKMqUgp5wQZ5TV5wLS/2zOUwgsqTMj3s6SBEzpNS27Ko84KydooKABk2BmI6irtuU445mCApYSExAKufLyrR9+908K9hMWtOHaD5ZWpLgQErzJBUnvJE6i/MWM1hmyG1ZcgKgjgJI84BqyTe9l7HdLQCldnmMqtK4tYDQExqZjlR7T3VS7b9sxTf4Fsp+Jan41izmz28veSSfxK/WmLmx2Dcov4n9axahdtG63rjNSxfshwTq1OKxGLKlmSe1ZJJ8VNE/GuB7FMD/wCbF/22P/xrF8RgUA2QI86Sbw4ToCPAqHyNaqjFrpvLXslwqZh3EXATBU2RAEC3ZwPq2tcu+zTBtAuuvPpShJClqcbCQmZKlHs4HjWKMA/eX/eOf+1SLE81njBccUDykFUHWnYqNBx+xNlstHsnHnSEKKYWFASNSvKE8RYX4RVFSUghSUmQVG6vvRM2v+XWnTj61hIUSQkQBwA6Cum2KSGO91X8jqbcSZnqSAeYBJ9a0pD8weP+0Gs52a1CwavGFd7opiHa1U1dXT3BYXtTGcA8sq1H/CI+NSid1knVxR6BISf8RoAqebvCn+Nd/d1Pp3baSf6txZ6uJH+WKN/Z70Q1hsOnq6c9vU39aloaZju1mAVEx4j64VHsO5NOc+dbM5u+td3v2MHknC5/8RymuHt0sBl/eMFR4qQFtgeSFWHkaNR7FV3b3gaUoXCVkAKSowFeA0nwPlU97QNodmG0DUgqueBJA+E1F7Z3MwCRKQ+ieAcHqA42ZHnVU2oslQbSolKAEgqUVQNdTwkmwrDNKlS9On8fHctvgbb6lw22iSZCRM6zJmOvQRVkbwycO2QkS4pRWszxIEgcxrH51A7Fx7bLgEyVApzHmYIHTSPOnG0MaTxqcK5Z05euhM4xDsg370i8HnHUAk+tNe1KFyEmfGBoATHgBTDGjNdJhR14CP4eVMHMY62IMLTwUZ+PKtzF0S+0lwSuIHjfTjA461GKx33IzHjwSOdRWO2st4pQgRaJ4SeNOcJg08jmGpJv/wAUg2vwmsMk5R3iepNz40KZJY/iNCpouzbtjPBScpuDYjpxFY1v212WI7E6tgjxGYlJ8xB861hiWnik87fXjVC9s+zcrzGJGjqC2r8aO8nzKSf7uricEjPVDlXGWgldBSjVkiak0EGD40ZNJuGgBy3iFtuJcbUULQQUqSYUCOINa/uR7TE4hSWcXkadiA5YNr5TPuKJ4aE6axWNJObpz5Umtzhw+fU0hm+7e9o2EbzNNleJWQQUsgKSAZBzLJCfQms72ZgIAt8KrO6bn9JAP2kqH5/lWjsNxSY0Q+Mw1qjy19RVnfZB50wcw6eVSy06KpisNemSmas2MYHKod1oTVJk0NWWakGMPSTSakcMKLKoWw+EFPmsIK6w6adpFUjNhYTDJzC8dauuzRg0AFbi3DyyKSPTU+tU9FO0OUxF5RvVhWxCQtI/haVHwFLM714VX/cI/E26P9NZ+tykFOUWFGknerCzHan+7d+eSlDvJhv/ACj0WPyrM0LrnF4nKkmJ1+RP5VLlRcYbOjRdob2YdtGZLoUTOUXInrOgFULbHtFeQ32gJtGUpASkzpI41R9pOvuKWEuwMsgBCRIIMAa2t8ahhjlvYRIKoylCCq3hp4Vg5Sl2zqjjjDld/wBLdjd7C8grWqHOMqmfU2qrYva2hBknWoXaQbQQluSoaqJnoel6aElIt5jl4dPrxaxJ9Jedx/kk3doE8asGytuB0ZVn96Of2xzH8XMVSO2Jpzh0pkEmfhWihRn+12WvHPAmJI6WmegNV/G41SjkCieBPPpPKnO1saOygDvK1PGOnKobCugGZgjQxI/2qkhSn0s+x8IiCASFxcGPUcxUlBB79j94fnVYRtUWCwDGikkgj10qfwe2AoZXDmT94QFDxHHyqWjaEovhJpPNIPWirhGEbIlOIAB4Gx9JoVJrRsW8TUZXBwMHz/4FV/f4If2a8lRhSE9qgx9pvvR0lOZP81ChTfGcPqMPQqgp6joVoZnBVQibfXWhQpgcKVwGnz6mjN6FCkMcbFdyYho8lj4mD861RpyjoVEi4nalU1eoqFQMjMWKhcSL0KFUgEUGn2GVQoUyvhL4ZdPEqoUKpGTO0qpUOUKFMk5U5Sal0KFAw0KpntvDl1lSQYnyoUKlloormIdQpUOKukI4GAOAtbSoRtg5SJMSLTbzoUKEVJt+j7DbMkzSO0MOUqkUKFOxUMVt2keY5Hp0okWoUKogWxCiQKQSKFCgGLIbFOWhFChSKQ8TienxNChQpUi9m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1597" y="3709116"/>
            <a:ext cx="2940219" cy="1956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1104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Definition: integer is a whole number that has no fraction/</a:t>
            </a:r>
            <a:r>
              <a:rPr lang="en-US" dirty="0" err="1" smtClean="0"/>
              <a:t>decimal.l</a:t>
            </a:r>
            <a:r>
              <a:rPr lang="en-US" dirty="0" smtClean="0"/>
              <a:t> </a:t>
            </a:r>
          </a:p>
          <a:p>
            <a:r>
              <a:rPr lang="en-US" dirty="0" smtClean="0"/>
              <a:t>Example: 5 is a whole number because it does not have any decimals or any fraction involved in the number.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1345" y="4404575"/>
            <a:ext cx="3271233" cy="2453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9784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Rational number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Definition: a rational number is a number that can be written as a fraction.</a:t>
            </a:r>
          </a:p>
          <a:p>
            <a:r>
              <a:rPr lang="en-US" dirty="0" smtClean="0"/>
              <a:t>Example: 5 as a rational number would be 5/1  because both denominator and numerator are whole numbers.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4805" y="3786014"/>
            <a:ext cx="3831600" cy="2157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4296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Equivalent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Definition: something that is equal to something else.</a:t>
            </a:r>
          </a:p>
          <a:p>
            <a:r>
              <a:rPr lang="en-US" dirty="0" smtClean="0"/>
              <a:t>Example</a:t>
            </a:r>
            <a:r>
              <a:rPr lang="en-US" dirty="0" smtClean="0"/>
              <a:t>: ½ is equal to 3/6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5325" y="4297680"/>
            <a:ext cx="4676775" cy="3038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9649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opposite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</a:t>
            </a:r>
            <a:r>
              <a:rPr lang="en-US" dirty="0" smtClean="0"/>
              <a:t>efinition: something that is totally different from something else</a:t>
            </a:r>
          </a:p>
          <a:p>
            <a:r>
              <a:rPr lang="en-US" dirty="0" smtClean="0"/>
              <a:t>Example: positive and negative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6051" y="3738414"/>
            <a:ext cx="2352005" cy="2352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4162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89</TotalTime>
  <Words>139</Words>
  <Application>Microsoft Office PowerPoint</Application>
  <PresentationFormat>Widescreen</PresentationFormat>
  <Paragraphs>17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Tw Cen MT</vt:lpstr>
      <vt:lpstr>Tw Cen MT Condensed</vt:lpstr>
      <vt:lpstr>Wingdings 3</vt:lpstr>
      <vt:lpstr>Integral</vt:lpstr>
      <vt:lpstr>Vocabulary WORDS   </vt:lpstr>
      <vt:lpstr>EXPLAIN</vt:lpstr>
      <vt:lpstr>integer</vt:lpstr>
      <vt:lpstr>Rational number</vt:lpstr>
      <vt:lpstr>Equivalent </vt:lpstr>
      <vt:lpstr>opposite</vt:lpstr>
    </vt:vector>
  </TitlesOfParts>
  <Company>Cortland City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Vocabulary</dc:title>
  <dc:creator>Conlon,Ellen</dc:creator>
  <cp:lastModifiedBy>Conlon,Ellen</cp:lastModifiedBy>
  <cp:revision>11</cp:revision>
  <dcterms:created xsi:type="dcterms:W3CDTF">2016-01-13T15:49:32Z</dcterms:created>
  <dcterms:modified xsi:type="dcterms:W3CDTF">2016-01-14T16:21:18Z</dcterms:modified>
</cp:coreProperties>
</file>