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41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2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07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9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73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9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88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29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0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04FCC-1498-4E3F-8048-43FAA7BEE976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3C2EE-A166-49E1-9843-BF50267AA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0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6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7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9600" dirty="0" smtClean="0"/>
              <a:t>Welcome to ben’s word </a:t>
            </a:r>
            <a:r>
              <a:rPr lang="en-US" sz="9600" dirty="0" smtClean="0"/>
              <a:t>definition 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warning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there </a:t>
            </a:r>
            <a:r>
              <a:rPr lang="en-US" dirty="0" smtClean="0">
                <a:solidFill>
                  <a:schemeClr val="accent4"/>
                </a:solidFill>
              </a:rPr>
              <a:t>may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be </a:t>
            </a:r>
            <a:r>
              <a:rPr lang="en-US" dirty="0" smtClean="0">
                <a:solidFill>
                  <a:schemeClr val="accent4"/>
                </a:solidFill>
              </a:rPr>
              <a:t>very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creepy </a:t>
            </a:r>
            <a:r>
              <a:rPr lang="en-US" dirty="0" smtClean="0">
                <a:solidFill>
                  <a:schemeClr val="accent4"/>
                </a:solidFill>
              </a:rPr>
              <a:t>things</a:t>
            </a:r>
            <a:endParaRPr lang="en-US" dirty="0">
              <a:solidFill>
                <a:schemeClr val="accent4"/>
              </a:solidFill>
            </a:endParaRPr>
          </a:p>
          <a:p>
            <a:r>
              <a:rPr lang="en-US" sz="7200" dirty="0" smtClean="0"/>
              <a:t>Enjoy!!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4426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Opposite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235002" y="4314423"/>
            <a:ext cx="3721995" cy="12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956997" y="4134118"/>
            <a:ext cx="0" cy="3477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35002" y="4134118"/>
            <a:ext cx="0" cy="3477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095999" y="4134118"/>
            <a:ext cx="0" cy="3477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915177" y="3721994"/>
            <a:ext cx="708338" cy="279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-23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962696" y="15463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same length from zero </a:t>
            </a:r>
          </a:p>
          <a:p>
            <a:pPr marL="0" indent="0" algn="ctr">
              <a:buNone/>
            </a:pPr>
            <a:r>
              <a:rPr lang="en-US" dirty="0" smtClean="0"/>
              <a:t>(ex.)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662930" y="3721994"/>
            <a:ext cx="669701" cy="279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962918" y="3589170"/>
            <a:ext cx="257578" cy="39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490952" y="3861644"/>
            <a:ext cx="10045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765183" y="3861644"/>
            <a:ext cx="9916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4765183" y="414426"/>
            <a:ext cx="0" cy="358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65183" y="414426"/>
            <a:ext cx="4121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65183" y="772732"/>
            <a:ext cx="4121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847008" y="414426"/>
            <a:ext cx="248991" cy="358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576552" y="414426"/>
            <a:ext cx="180304" cy="358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666704" y="592428"/>
            <a:ext cx="296214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5756856" y="414426"/>
            <a:ext cx="90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619741" y="414426"/>
            <a:ext cx="12879" cy="358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00800" y="592428"/>
            <a:ext cx="4121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74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bomb.wav"/>
          </p:stSnd>
        </p:sndAc>
      </p:transition>
    </mc:Choice>
    <mc:Fallback xmlns="">
      <p:transition spd="slow">
        <p:fade/>
        <p:sndAc>
          <p:stSnd>
            <p:snd r:embed="rId3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Explain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To make something easier to understand </a:t>
            </a:r>
          </a:p>
          <a:p>
            <a:pPr marL="0" indent="0" algn="ctr">
              <a:buNone/>
            </a:pPr>
            <a:r>
              <a:rPr lang="en-US" dirty="0" smtClean="0"/>
              <a:t>(ex.)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76+56=?</a:t>
            </a:r>
          </a:p>
          <a:p>
            <a:pPr marL="0" indent="0" algn="ctr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9092485" y="3503054"/>
            <a:ext cx="12878" cy="11333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7972023" y="4623515"/>
            <a:ext cx="1133340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946265" y="3503054"/>
            <a:ext cx="11590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972023" y="3503054"/>
            <a:ext cx="0" cy="11333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847786" y="3721994"/>
            <a:ext cx="0" cy="180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165206" y="3670479"/>
            <a:ext cx="0" cy="2446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8422783" y="4237149"/>
            <a:ext cx="3090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8667482" y="4250028"/>
            <a:ext cx="64394" cy="115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422783" y="4237149"/>
            <a:ext cx="90152" cy="1287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512935" y="4365938"/>
            <a:ext cx="1545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9414456" y="2331076"/>
            <a:ext cx="1939344" cy="11719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Let me explain 76+56 add 7 and 5 then 6 and 6  and add them together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636394" y="365125"/>
            <a:ext cx="296214" cy="317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958366" y="365125"/>
            <a:ext cx="167426" cy="330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164428" y="365125"/>
            <a:ext cx="218941" cy="317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396248" y="365125"/>
            <a:ext cx="244698" cy="317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2" idx="0"/>
          </p:cNvCxnSpPr>
          <p:nvPr/>
        </p:nvCxnSpPr>
        <p:spPr>
          <a:xfrm>
            <a:off x="6096000" y="365125"/>
            <a:ext cx="8586" cy="317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130344" y="682580"/>
            <a:ext cx="309093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6400800" y="365125"/>
            <a:ext cx="25758" cy="317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" idx="0"/>
          </p:cNvCxnSpPr>
          <p:nvPr/>
        </p:nvCxnSpPr>
        <p:spPr>
          <a:xfrm flipH="1">
            <a:off x="6096000" y="365125"/>
            <a:ext cx="3434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619741" y="365125"/>
            <a:ext cx="373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993228" y="365125"/>
            <a:ext cx="0" cy="330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619741" y="365125"/>
            <a:ext cx="0" cy="330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6619741" y="682580"/>
            <a:ext cx="373487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9217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  <p:sndAc>
          <p:stSnd>
            <p:snd r:embed="rId2" name="whoosh.wav"/>
          </p:stSnd>
        </p:sndAc>
      </p:transition>
    </mc:Choice>
    <mc:Fallback xmlns="">
      <p:transition spd="slow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Elevation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To gain or get more of something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384146" y="3412901"/>
            <a:ext cx="25758" cy="2369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8216721" y="4494727"/>
            <a:ext cx="3606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8203842" y="3412901"/>
            <a:ext cx="4507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8216722" y="5782614"/>
            <a:ext cx="4378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972023" y="4288665"/>
            <a:ext cx="231819" cy="206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637172" y="3168203"/>
            <a:ext cx="579549" cy="244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534141" y="5679583"/>
            <a:ext cx="682580" cy="283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-100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722772" y="4095482"/>
            <a:ext cx="0" cy="1725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6096000" y="3593206"/>
            <a:ext cx="613893" cy="540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5473522" y="3580327"/>
            <a:ext cx="622478" cy="5151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473522" y="4134118"/>
            <a:ext cx="0" cy="1767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096000" y="3580327"/>
            <a:ext cx="1991932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7926946" y="3445390"/>
            <a:ext cx="470079" cy="205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90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164428" y="218941"/>
            <a:ext cx="0" cy="5022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190186" y="231820"/>
            <a:ext cx="283336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473522" y="218941"/>
            <a:ext cx="0" cy="14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5190186" y="365125"/>
            <a:ext cx="283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177307" y="515155"/>
            <a:ext cx="296215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473522" y="566670"/>
            <a:ext cx="0" cy="1545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5164428" y="721217"/>
            <a:ext cx="3090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731099" y="365125"/>
            <a:ext cx="12878" cy="356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756856" y="365125"/>
            <a:ext cx="1803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950039" y="365125"/>
            <a:ext cx="145961" cy="150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6606862" y="244699"/>
            <a:ext cx="12879" cy="476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6259132" y="244699"/>
            <a:ext cx="3477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6233375" y="244699"/>
            <a:ext cx="25757" cy="476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6259132" y="721217"/>
            <a:ext cx="3606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05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equivalent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Equivalent means equal </a:t>
            </a:r>
          </a:p>
          <a:p>
            <a:pPr marL="0" indent="0" algn="ctr">
              <a:buNone/>
            </a:pPr>
            <a:r>
              <a:rPr lang="en-US" dirty="0" smtClean="0"/>
              <a:t>(ex.)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21827" y="3472249"/>
            <a:ext cx="2113005" cy="14457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6000 and 6000 have the same value they have the same amount etc.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240162" y="4201297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240162" y="5115697"/>
            <a:ext cx="679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895070" y="5115697"/>
            <a:ext cx="1977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240162" y="4201297"/>
            <a:ext cx="8526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92778" y="4201297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07427" y="4361935"/>
            <a:ext cx="0" cy="210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400800" y="4361935"/>
            <a:ext cx="0" cy="308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734432" y="4819135"/>
            <a:ext cx="160638" cy="98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6647935" y="4917989"/>
            <a:ext cx="1112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6561438" y="4819135"/>
            <a:ext cx="74140" cy="98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561438" y="4819135"/>
            <a:ext cx="3336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sosceles Triangle 30"/>
          <p:cNvSpPr/>
          <p:nvPr/>
        </p:nvSpPr>
        <p:spPr>
          <a:xfrm>
            <a:off x="10248540" y="1994593"/>
            <a:ext cx="1870838" cy="220345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10812162" y="2879124"/>
            <a:ext cx="197708" cy="197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10812162" y="3076832"/>
            <a:ext cx="432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3662" y="3021648"/>
            <a:ext cx="720595" cy="704723"/>
          </a:xfrm>
          <a:prstGeom prst="rect">
            <a:avLst/>
          </a:prstGeom>
        </p:spPr>
      </p:pic>
      <p:sp>
        <p:nvSpPr>
          <p:cNvPr id="5" name="Isosceles Triangle 4"/>
          <p:cNvSpPr/>
          <p:nvPr/>
        </p:nvSpPr>
        <p:spPr>
          <a:xfrm>
            <a:off x="438492" y="1994593"/>
            <a:ext cx="1787350" cy="23673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268" y="3120978"/>
            <a:ext cx="715797" cy="70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29043"/>
      </p:ext>
    </p:extLst>
  </p:cSld>
  <p:clrMapOvr>
    <a:masterClrMapping/>
  </p:clrMapOvr>
  <p:transition spd="slow">
    <p:comb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perseverance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Don’t give up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(ex.)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Don’t give up on what you love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#awesome</a:t>
            </a:r>
            <a:endParaRPr lang="en-US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3836" y="3361038"/>
            <a:ext cx="4131791" cy="2313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663" y="3017366"/>
            <a:ext cx="1724025" cy="2657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9775" y="3017366"/>
            <a:ext cx="1724025" cy="26574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225825" y="2228045"/>
            <a:ext cx="489398" cy="29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465972" y="2228045"/>
            <a:ext cx="540913" cy="283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sw</a:t>
            </a:r>
            <a:endParaRPr lang="en-US" dirty="0"/>
          </a:p>
        </p:txBody>
      </p:sp>
      <p:cxnSp>
        <p:nvCxnSpPr>
          <p:cNvPr id="10" name="Straight Connector 9"/>
          <p:cNvCxnSpPr>
            <a:stCxn id="8" idx="3"/>
            <a:endCxn id="7" idx="1"/>
          </p:cNvCxnSpPr>
          <p:nvPr/>
        </p:nvCxnSpPr>
        <p:spPr>
          <a:xfrm>
            <a:off x="10006885" y="2369713"/>
            <a:ext cx="218940" cy="6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8" idx="1"/>
          </p:cNvCxnSpPr>
          <p:nvPr/>
        </p:nvCxnSpPr>
        <p:spPr>
          <a:xfrm flipH="1" flipV="1">
            <a:off x="9221273" y="2228045"/>
            <a:ext cx="244699" cy="141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3"/>
          </p:cNvCxnSpPr>
          <p:nvPr/>
        </p:nvCxnSpPr>
        <p:spPr>
          <a:xfrm flipV="1">
            <a:off x="10715223" y="2228045"/>
            <a:ext cx="180304" cy="148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59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girls and boys if you can find the cat pic. prize a snack  </a:t>
            </a:r>
            <a:r>
              <a:rPr lang="en-US" smtClean="0">
                <a:sym typeface="Wingdings" panose="05000000000000000000" pitchFamily="2" charset="2"/>
              </a:rPr>
              <a:t>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3896" y="1864262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6224" y="2401266"/>
            <a:ext cx="61038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125</Words>
  <Application>Microsoft Office PowerPoint</Application>
  <PresentationFormat>Widescreen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Welcome to ben’s word definition </vt:lpstr>
      <vt:lpstr>Opposite </vt:lpstr>
      <vt:lpstr>Explain </vt:lpstr>
      <vt:lpstr>Elevation </vt:lpstr>
      <vt:lpstr>equivalent</vt:lpstr>
      <vt:lpstr>perseverance</vt:lpstr>
      <vt:lpstr>Thank you girls and boys if you can find the cat pic. prize a snack   </vt:lpstr>
    </vt:vector>
  </TitlesOfParts>
  <Company>Cortland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ben’s word definition!!!</dc:title>
  <dc:creator>Wilbur,Benjamin</dc:creator>
  <cp:lastModifiedBy>Wilbur,Benjamin</cp:lastModifiedBy>
  <cp:revision>21</cp:revision>
  <dcterms:created xsi:type="dcterms:W3CDTF">2016-01-13T15:53:30Z</dcterms:created>
  <dcterms:modified xsi:type="dcterms:W3CDTF">2016-01-28T16:52:16Z</dcterms:modified>
</cp:coreProperties>
</file>