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25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28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07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3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79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486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18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6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86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3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64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58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EMILY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5131691" y="4754204"/>
            <a:ext cx="669701" cy="110758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76200" y="4327300"/>
            <a:ext cx="2781836" cy="224655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8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3955" y="2009104"/>
            <a:ext cx="9504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Elevation is above or below sea level</a:t>
            </a:r>
            <a:endParaRPr lang="en-US" dirty="0"/>
          </a:p>
        </p:txBody>
      </p:sp>
      <p:pic>
        <p:nvPicPr>
          <p:cNvPr id="5" name="Picture 2" descr="https://upload.wikimedia.org/wikipedia/commons/thumb/9/9f/Earth_elevation_histogram_2.svg/2000px-Earth_elevation_histogram_2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264" y="2829198"/>
            <a:ext cx="6077940" cy="460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2569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124</TotalTime>
  <Words>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Integral</vt:lpstr>
      <vt:lpstr>elevation</vt:lpstr>
      <vt:lpstr>PowerPoint Presentation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elevation</dc:title>
  <dc:creator>pkc</dc:creator>
  <cp:lastModifiedBy>pkc</cp:lastModifiedBy>
  <cp:revision>7</cp:revision>
  <dcterms:created xsi:type="dcterms:W3CDTF">2016-01-14T15:43:30Z</dcterms:created>
  <dcterms:modified xsi:type="dcterms:W3CDTF">2016-01-19T16:47:43Z</dcterms:modified>
</cp:coreProperties>
</file>