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270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116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073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51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99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574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449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83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367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412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55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603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579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624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692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154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04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7C55AB2-A6AA-49E8-A039-8BB76DDBB1C5}" type="datetimeFigureOut">
              <a:rPr lang="en-US" smtClean="0"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4263639-225D-4B72-97CB-C8B09E94D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59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  <p:sldLayoutId id="214748388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explain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emily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22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57589" y="1355292"/>
            <a:ext cx="4391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Explain is a </a:t>
            </a:r>
            <a:r>
              <a:rPr lang="en-US" dirty="0" err="1" smtClean="0">
                <a:solidFill>
                  <a:srgbClr val="7030A0"/>
                </a:solidFill>
              </a:rPr>
              <a:t>deffision</a:t>
            </a:r>
            <a:r>
              <a:rPr lang="en-US" dirty="0" smtClean="0">
                <a:solidFill>
                  <a:srgbClr val="7030A0"/>
                </a:solidFill>
              </a:rPr>
              <a:t> of your word</a:t>
            </a:r>
          </a:p>
          <a:p>
            <a:r>
              <a:rPr lang="en-US" dirty="0" err="1" smtClean="0">
                <a:solidFill>
                  <a:srgbClr val="7030A0"/>
                </a:solidFill>
              </a:rPr>
              <a:t>Exple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r>
              <a:rPr lang="en-US" dirty="0" err="1" smtClean="0">
                <a:solidFill>
                  <a:srgbClr val="7030A0"/>
                </a:solidFill>
              </a:rPr>
              <a:t>vollantary</a:t>
            </a:r>
            <a:r>
              <a:rPr lang="en-US" dirty="0" smtClean="0">
                <a:solidFill>
                  <a:srgbClr val="7030A0"/>
                </a:solidFill>
              </a:rPr>
              <a:t> willful willing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5014" y="3181082"/>
            <a:ext cx="3902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34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170</TotalTime>
  <Words>15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Garamond</vt:lpstr>
      <vt:lpstr>Organic</vt:lpstr>
      <vt:lpstr>explain</vt:lpstr>
      <vt:lpstr>PowerPoint Presentation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eplain</dc:title>
  <dc:creator>pkc</dc:creator>
  <cp:lastModifiedBy>pkc</cp:lastModifiedBy>
  <cp:revision>6</cp:revision>
  <dcterms:created xsi:type="dcterms:W3CDTF">2016-01-13T15:48:15Z</dcterms:created>
  <dcterms:modified xsi:type="dcterms:W3CDTF">2016-01-19T16:30:41Z</dcterms:modified>
</cp:coreProperties>
</file>