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42" d="100"/>
          <a:sy n="42" d="100"/>
        </p:scale>
        <p:origin x="-7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11B3A-68F7-43B9-8FEE-219F1ED72E0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A72C0-78B4-4C70-BAF2-2049D049C60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wnloads\Tortured%20Person%20Screaming-SoundBible.com-63498375.wav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psmythologywiki.wikispaces.com/file/view/pandoras-box.jpg/271079416/pandoras-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338"/>
            <a:ext cx="9144000" cy="68793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87975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PANDORA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Tm="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Pandora was given a chest from Zeus from the wedding. She was reading a book when she heard voices coming from the box in the corner. She went to open the box, she new that she was told not to.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                                   </a:t>
            </a:r>
            <a:endParaRPr lang="en-US" dirty="0"/>
          </a:p>
        </p:txBody>
      </p:sp>
      <p:pic>
        <p:nvPicPr>
          <p:cNvPr id="1028" name="Picture 4" descr="https://encrypted-tbn0.gstatic.com/images?q=tbn:ANd9GcQ-hRGiWraWxY9qxdCxigmBcjHBblZIWqvJBkJ_HTBHfmi3win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971801"/>
            <a:ext cx="60198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Pandora meets the sprits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Pandora open the box out came evil sprits except hope she is the good one.</a:t>
            </a:r>
            <a:endParaRPr lang="en-US" dirty="0"/>
          </a:p>
        </p:txBody>
      </p:sp>
      <p:pic>
        <p:nvPicPr>
          <p:cNvPr id="15362" name="Picture 2" descr="http://www.tcdsb.org/ProgramsServices/SchoolProgramsK12/AcademicICT/projectnext/PublishingImages/box_opening_up_closing_500_clr_80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8200"/>
            <a:ext cx="2324100" cy="1743075"/>
          </a:xfrm>
          <a:prstGeom prst="rect">
            <a:avLst/>
          </a:prstGeom>
          <a:noFill/>
        </p:spPr>
      </p:pic>
      <p:pic>
        <p:nvPicPr>
          <p:cNvPr id="5" name="Tortured Person Screaming-SoundBible.com-6349837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5715000"/>
            <a:ext cx="304800" cy="304800"/>
          </a:xfrm>
          <a:prstGeom prst="rect">
            <a:avLst/>
          </a:prstGeom>
        </p:spPr>
      </p:pic>
      <p:sp>
        <p:nvSpPr>
          <p:cNvPr id="15364" name="AutoShape 4" descr="Image result for scary fa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Image result for scary fa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8" name="Picture 8" descr="http://img3.wikia.nocookie.net/__cb20121023193857/victorious/images/f/f7/Scary-faces-0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4343400"/>
            <a:ext cx="165735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2 -0.06336 C 0.16857 -0.08626 0.20642 -0.10083 0.24323 -0.11517 C 0.29184 -0.13413 0.33767 -0.15263 0.38802 -0.16096 C 0.39323 -0.1605 0.42048 -0.16373 0.42969 -0.15286 C 0.43264 -0.14939 0.43455 -0.13621 0.43715 -0.13112 C 0.44201 -0.11193 0.4493 -0.09297 0.44167 -0.07146 C 0.43958 -0.06591 0.43229 -0.06891 0.4283 -0.06544 C 0.42552 -0.06313 0.42101 -0.05874 0.41788 -0.05758 C 0.41458 -0.05643 0.41094 -0.05619 0.40746 -0.0555 C 0.40399 -0.05619 0.4 -0.05527 0.39687 -0.05758 C 0.39323 -0.06013 0.39219 -0.07446 0.39097 -0.07932 C 0.39167 -0.0888 0.38958 -0.0999 0.39392 -0.1073 C 0.39496 -0.10915 0.39722 -0.10939 0.39844 -0.11124 C 0.40417 -0.11956 0.41285 -0.13968 0.42239 -0.145 C 0.43542 -0.15217 0.44948 -0.1561 0.46267 -0.16281 C 0.48021 -0.17183 0.49739 -0.18247 0.51493 -0.19079 C 0.52396 -0.19519 0.53403 -0.19565 0.54323 -0.19865 C 0.54826 -0.20027 0.55295 -0.20374 0.55816 -0.20467 C 0.57552 -0.20767 0.61042 -0.21068 0.61042 -0.21068 C 0.61493 -0.21207 0.61962 -0.21207 0.62378 -0.21461 C 0.62604 -0.216 0.6276 -0.21901 0.62969 -0.22062 C 0.63281 -0.22294 0.63802 -0.22502 0.64167 -0.22641 C 0.6526 -0.23913 0.65868 -0.25069 0.66701 -0.26618 C 0.67014 -0.27197 0.67604 -0.28422 0.67604 -0.28422 C 0.67743 -0.29162 0.67864 -0.29879 0.68055 -0.30596 C 0.67899 -0.30804 0.67604 -0.31198 0.67604 -0.31198 " pathEditMode="relative" ptsTypes="fffffffffffffffffffffffffA">
                                      <p:cBhvr>
                                        <p:cTn id="10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The </a:t>
            </a:r>
          </a:p>
          <a:p>
            <a:r>
              <a:rPr lang="en-US" sz="8800" smtClean="0"/>
              <a:t> </a:t>
            </a:r>
            <a:r>
              <a:rPr lang="en-US" sz="8800" smtClean="0"/>
              <a:t>         end</a:t>
            </a:r>
            <a:endParaRPr lang="en-US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71</Words>
  <Application>Microsoft Office PowerPoint</Application>
  <PresentationFormat>On-screen Show (4:3)</PresentationFormat>
  <Paragraphs>11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PANDORA</vt:lpstr>
      <vt:lpstr>                                                                                                  </vt:lpstr>
      <vt:lpstr>Pandora meets the sprits</vt:lpstr>
      <vt:lpstr>Slide 4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Cortland City School District</dc:creator>
  <cp:lastModifiedBy>Cortland City School District</cp:lastModifiedBy>
  <cp:revision>19</cp:revision>
  <dcterms:created xsi:type="dcterms:W3CDTF">2015-03-12T17:10:11Z</dcterms:created>
  <dcterms:modified xsi:type="dcterms:W3CDTF">2015-03-13T17:58:33Z</dcterms:modified>
</cp:coreProperties>
</file>