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737" autoAdjust="0"/>
  </p:normalViewPr>
  <p:slideViewPr>
    <p:cSldViewPr>
      <p:cViewPr varScale="1">
        <p:scale>
          <a:sx n="48" d="100"/>
          <a:sy n="48" d="100"/>
        </p:scale>
        <p:origin x="-58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A51E2-2142-4D50-A995-32A09C194BE8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AF889-D790-43A6-813A-8083F79D150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A51E2-2142-4D50-A995-32A09C194BE8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AF889-D790-43A6-813A-8083F79D15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A51E2-2142-4D50-A995-32A09C194BE8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AF889-D790-43A6-813A-8083F79D15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A51E2-2142-4D50-A995-32A09C194BE8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AF889-D790-43A6-813A-8083F79D15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A51E2-2142-4D50-A995-32A09C194BE8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25AAF889-D790-43A6-813A-8083F79D15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A51E2-2142-4D50-A995-32A09C194BE8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AF889-D790-43A6-813A-8083F79D15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A51E2-2142-4D50-A995-32A09C194BE8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AF889-D790-43A6-813A-8083F79D15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A51E2-2142-4D50-A995-32A09C194BE8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AF889-D790-43A6-813A-8083F79D15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A51E2-2142-4D50-A995-32A09C194BE8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AF889-D790-43A6-813A-8083F79D15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A51E2-2142-4D50-A995-32A09C194BE8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AF889-D790-43A6-813A-8083F79D15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A51E2-2142-4D50-A995-32A09C194BE8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AF889-D790-43A6-813A-8083F79D15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48A51E2-2142-4D50-A995-32A09C194BE8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5AAF889-D790-43A6-813A-8083F79D150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H:\Downloads\Applause%20Moderate-SoundBible.com-1911696064.wav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H:\Downloads\Female_Scream_Horror-NeoPhyTe-138499973.wav" TargetMode="Externa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medus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457200"/>
            <a:ext cx="7772400" cy="1470025"/>
          </a:xfrm>
        </p:spPr>
        <p:txBody>
          <a:bodyPr/>
          <a:lstStyle/>
          <a:p>
            <a:r>
              <a:rPr lang="en-US" dirty="0" err="1" smtClean="0"/>
              <a:t>Perseus</a:t>
            </a:r>
            <a:r>
              <a:rPr lang="en-US" dirty="0" smtClean="0"/>
              <a:t> </a:t>
            </a:r>
            <a:r>
              <a:rPr lang="en-US" dirty="0" err="1" smtClean="0"/>
              <a:t>v.s</a:t>
            </a:r>
            <a:r>
              <a:rPr lang="en-US" dirty="0" smtClean="0"/>
              <a:t>. Medusa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1054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By</a:t>
            </a:r>
          </a:p>
          <a:p>
            <a:endParaRPr lang="en-US" dirty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		JJ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0800000" flipV="1">
            <a:off x="304800" y="0"/>
            <a:ext cx="8229600" cy="1219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Once upon a time there lived a beautiful  women named </a:t>
            </a:r>
            <a:r>
              <a:rPr lang="en-US" dirty="0" err="1" smtClean="0"/>
              <a:t>Medusa.She</a:t>
            </a:r>
            <a:r>
              <a:rPr lang="en-US" dirty="0" smtClean="0"/>
              <a:t> lived in  Athens                  </a:t>
            </a:r>
          </a:p>
          <a:p>
            <a:pPr>
              <a:buNone/>
            </a:pPr>
            <a:r>
              <a:rPr lang="en-US" dirty="0"/>
              <a:t>i</a:t>
            </a:r>
            <a:r>
              <a:rPr lang="en-US" dirty="0" smtClean="0"/>
              <a:t>n a country  called Greece. Medusa was consider the most beautiful girl in Greece.</a:t>
            </a:r>
            <a:endParaRPr lang="en-US" dirty="0"/>
          </a:p>
        </p:txBody>
      </p:sp>
      <p:sp>
        <p:nvSpPr>
          <p:cNvPr id="4098" name="AutoShape 2" descr="http://animated-gifs.gifmania.hk/Animated-Gifs-Fantasy/Gifs-Mythology/Medusa-Animated/Medusa-Smiley-86403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" name="Picture 5" descr="http://animated-gifs.gifmania.hk/Animated-Gifs-Fantasy/Gifs-Mythology/Medusa-Animated/Medusa-Smiley-86403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4572000"/>
            <a:ext cx="1028700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AutoShape 4" descr="data:image/jpeg;base64,/9j/4AAQSkZJRgABAQAAAQABAAD/2wCEAAkGBxASEhAQDxAPEBAQDw0PEBAPDw8NDQ8PFBEWFhQUFBQYHCggGBolHBQUITEhJSkrLi4uFx8zODMsNygtLisBCgoKDg0OFxAQFCwcHBwsLCwsLCssLCwsLCwsLCwsLCwsLCwsLCwsLCwsLCwsNywsKywsNyw3LCwsKysrKysrK//AABEIANIA8AMBIgACEQEDEQH/xAAbAAACAgMBAAAAAAAAAAAAAAADBAIFAAEGB//EADMQAAICAQIEBQMEAQMFAAAAAAABAgMRBCEFEjFBBlFhcYETIpEUMrHB8AdCcmKCoeHx/8QAGAEAAwEBAAAAAAAAAAAAAAAAAAECAwT/xAAhEQEBAQEAAwEBAQADAQAAAAAAARECAyExElFBEyJxBP/aAAwDAQACEQMRAD8A8Y5AlcPQYhSFVJGgGuA1CCJV0jEaibQAqh+iKwgH0wtLfQE0SUMi9mnHYkLlsCSUaETVZNGOWAPUJVg2kQv1SE5ahguSm5YBc2GLO5kVNgrFhF5JYE65Mert9harEGDlJjUcPqiNlQtGEmzAllWAYEwlWRCVoCbdUW8tLPnglXWksJJdzGiMmx6lPZG5NY7MWwYI8awYzZpgZW+QrJjtsBOcTSFV3CIeNQPTDiJRocIDCgC9g1b2EVqLgSriTI8u40622CssCWdBeSABuQlqtR2QTVXY2Xyyukwa88scjRJRJOOAtayIJBa4mkvy+3kvUYjHCItXORaahiGnRWT1D7GRlLq2L80/1P4tf08uz+GEhDzFaL5bKT9n1/I5CeVv1RN2KyX4lZQmV1+maexZObT+AkeWXUJWV5USRPJYajQ9cFc8x2Ll1FmJJmEcmJjIRLZgA6AtAI0YZgwQCsE7EPyQOVZcoP0oaiwdeA/0gZNxuitjIWZZpVeYSMF1EVERsjkwCamK6uzlXq/4HeUo9ffmTx06L2GrmaVtnkjFGsBIoK6JE1saisvfotzJm+iIq4nRHO77/wAGauzol7v56IJp1nPosfkd0HCZ3Syo7N9SJcvtc5tmRUxqfkMVVvujutF4QeN8ez3LJ+CYtbPGRXyH/wAf5+157p685j8r0YzTHMvbOTsF4GknsxW/wxOrLis75wT+occ3qNsLvjchVp5PfP4GNRU03z5W+/mahqG9ksJeQ9L0aqhtjf5KviWlw8osqrGa18MxHzfbPqOdibJWRwzTRqxbRtkEY2ASNYIIkgDHEhJBGwMp4GDlaGK5MxRJRBmKkSyZBmIEtBKzFEkkBIaueIP2ZzU3uXfELdsFHJjjbxz0lEmgcWSUhVrE16m+uPVrJBfyO6anO76f0jO1fM01w7S5/wC5/wDxHp3A+GxjCEUl0Rxvh7S881LGy3X9HpPCktjHqunmZD+m0iH6tOidMRmCIZW6XenQhrNKt9i3kKXiTHm3ijhK3lFe+DjZy5XhLH/g9g4no1KMs+TPIuKS5LZ1vDw2k/TyZrz8NuE0+mz8uwXUT+0r4/55onKUsefsXIjonqcAWjLZPO5jZoxaNMzJtDJBG8m2RkAbbAWIKRaHAs+Y0maSCQiDMWlNhYxMrZIaK2iN08IhORWa7Ut7ID5m0DVW5YqyWdzfKxWumRBRJImqwkK/86slWMoqbLTR08zUV07itTXz5vqW2hai0R17dPj4dRwuEa4rLS828I6XhWuqeFGyDfkpJs5CPFdPFffyt/8AUVWv1ektzyLla/3VtrD+NiPw0vfN9Pa9NcvMaUzyDwhr7oTiv1Ep15/bPMtvRnqmknzJMixl3xnszOwrdbrYx3lJRXnJpIHxzXKmLbPJ+Laqu22Vtrtsin0c1CtemW/4K551Gf69KlxSieUrYNvbZ53+DyXxRHF9n/Jo7Hwz4k0mPp1QhHt03/Pc43xTNLU3x/68r2aT/s0nOF6VtNrXqOU3orI/411GIST2f5XUdhfRtfUnuhFLsWFMH0e67MBdXhjjGws0SwYzZSaFOQFzJ3IAVCTUiXODISbDD1ewQVIyMAkYgxtZBE843INieqv7AUm1HXa7bCKlybfmwksyYWMUhWunjjEYVs3v54M5m3hE5bL17Z7LzIahuT7v89fwYpeQCc9/NhK4NseCVa8O03M0dZpuCxsjjo8dSg4Ztg7Dg13Qjr07eeN5cZr/AAndGa53KUX3itkjpvCPhrTwm5W4nXix8snZzb45Y4zvjDecLqd9pK4TW6THqdHBdIr8B+7XJ1xl9uIfAaq7HOhShB7qLUsJ59TruATa+1hdfWsAeHTSkZ362/X65L+J9BK1PGey6Z9ziNHwCvT3q76UrnzQbjOtSa5c/tz0znffc9WmsoXnRHrhFS5GHV304nTeGq79R+oen/TrHSDUHJ+bUdjgP9Q9KqdbZFP7XGtrz/al/R7dKxRPGv8AUqSs1efKEE/5/svnraPxctcrC0ZrkJuAWp4LsRF5oJ52ZrX07ZRDh8t0H1c+xnPpdKfBNGT6kXI0ZoTQvOIeUgUmOEhEjM3JgmUHTxJsHFhEJjQrSq1Lyy2u6FNc8v5wC/FPbUSNkjJSBt9CcdJrS15M1XcPpFsK61kf6u+oQn1LXR4mvJ4w/dFTJGoTa6PBrmo56/NdXopY28i/4ffho4zgd7babOq0yMe47/D3s13fCNb03Ol09mTzzhdrTR2fDr9kZDy8y+z+uj9rfkm/goNHqUrY5eIvdNv+S9uuWP5OdlwnTzsUVNKzP2/fmUfYKy8Vk2V10MbrK6cyF7JkeGcOpj1m52xWHmW6X/EDrny5LvxlJP16IcR1CSbzssv4PEfEWu+rdZNdHJ49kei+OeK/S089/un9q+ep5GrMrPuX4ufWr8vck/MGitwijuS00Og5TVuVaxz0Z0UMLIPV2jE3sVtryxSMuqHJgpyCTFrWVEoysI8wMzJeAflBz2NxkCskBOjUwsbPMFym0hMsHayij1MHGT98l3BiWupzv3QHxcqtkgWehNkJITpWFE9gV8ci9Fw1GSZGY0l2Ep1gLIlrKsUvpx7FTpN5a4VZy2J9u53OkktjhalhpnTaDVbLyJ7b+C+sdZpex0nDruhx+i1XQ6DQ6joYV0dfFZ4s8S3Rm6KoTj2csPml/wAfJeoDhXhq62Ll+r00JPdp2KUl85TLrj/B1fFTi8WR6Pz9Gc3XRqIfbPTfVx0aWRbrp8F5/OTr80TXPU6CyE69RXqG2+b6LcuX0lv3O+nqnZXGUouEpRTlF9YtrocnwLhVtkk7ao1VJpuLWZyw8peiOj4rqo1wnZN4jGLk36IufHL/APX3P1JLtn+vLP8AUzWN2wqT2iuZr1ZzFFXQY4hqZai+dsv90m8eS7L8E0lH3Nvkxw+7dGrSivVjejqyxKjMmXGnSXwSfQWrjthFe6y1uhlCnIOVjSNkRedeSxnUa/TlaMU86sAmi3npmxW7SNFSkRcgYScSOCidRI3FA5zI/XRDPDDBaieEwUtUJ36hy9gOc0GxAZIJKRBsHRA+QlVa11J1vcnqa11C05B6rMkrIilWUOt7EVcJ8uGWXDn2EJr+hzhj+7AX4rx+uouqLWi64fxFLCbwU8aQsKGZWO/HecO1sX3TOl0Goil0R5hoXNdMnZ8JqnJLmk0ZzZXP5/HJN1da6+Ppk8j8f+I/qt6el/ZGWJtf75rt7I9Q1OmUVnLk/VnkHivhqr1E5R3jZJzS7xbeWvya8fXLn8Uenr5Vk09w8o7Ansi9Xg2lH4T3KuiW4xzhUYsJZT80zTmheOq2xkXu1GRSCw3O+IJ3IRlP1IczZWFh+VnkDbz1YouZeZqU2MryhrKPIr5bFnGYHUVp9i5UXlZ3S2ELLRq+zYRnISOYhKxmlJkoQC8oa1kAwSwF5SMoC08QgsvYNfLbBGOxCW7AxaRib2FYvBllpOaaTfYb4cvuRXwZZaBYaKwT67TRaPmjkcp0foMeGEpQwWl+mwzCx0zyX4FodEttjodNHlRXaWOMFjGQmXdtoWvn9rPKvFrbsb9keq6ivKZ5r4q0j5mPn6OI5pQykL31P8DFFmHhjLgmVuHmqqAaNq6Pf1GJ6QFPTj2VP5Rbi+mCDrXv8G4056D9HBr5ftTwGjFdHT5GI0JFk+BXrqK36C5C05yC6/QWurRqfOtpZBybKhX/AMQsjgjkJJ5AlxnYy2bYOMcm2yVT3HUyGIVA2xjsCcCGgc2DDSiQcRlUMkWyTRpookkShVkypD1FeSaqTQqqB7T14DV6cMqRfppOHV+ELd8HVamOTi/CuVYjubFsZ0ZlDoG6lkTqmWejRJdQdVbHKeJOE82Wkde5YEtY00L4Ob7eN8S4TKLbS2/gVhTNdEz1WXCfqPoEj4arXbcqVV6jyuFc32CR4dJ9c/g9H1XB4RWyKv8ATJPoGq59qngvh/LTaO00nCoxSWCHDIJYL2GA1Haov4amuhSa3hK8js5IR1daFSnp5jxjhSafZ+ZyWog4vDPTOPYWTzvjFidmF2W/uace1dT0Sz1z5CkrBjVSW0c4z5CltXKs5ybcxj5J/DGDEbTNSYkjwtwEViFIb7DKp2JsVLU1JG8ITkmjcbWgwaYdaIupA/rmMDTjHA7pLUVnMHpmgPnrHU6NJlxRwzm7HLcOtaaa/B6HwR5SfmjKtt9BcK4fySTwdNZ+0h9NYNy3WBVP2koPcuNLPYRq05Y6eomRXdmNyyza0/mMpJEJyLxjrIJI1OYKUwcpCpSFtaslNOncvLUI2V7ia8+kdNsWNNxXJ4Iy1GAOxcu5FZxLXRinuVms4wop7nI8Z423lt7DzTnIPijjOM46vaK/s46HeUur39WyepudknKXT+Eags7vp2RtJkTu1t1p7vr/AAKX77dk9xm2fkKThjdlRPkHjFsl9BsJCaQT6qFrOSNU0KPXqassxsjUrc9ASg31Fn9G/wAEg0ybgjdUPQFqZYF/p/4HPBpSBpN+o3XQ++yKvooAlvuhmuvyDqtPsGhDBF6VORNDtJe6PSOAx+xe55zoo5l8o9O4HViuPsT015Wsch4QNVwGa4kla3XWGijSNghtsHJkmwbAsRZrBhrmGbJRFL0HstKvX6xJMS4X1WpSKLX8UxnDFuK8T67nK67inXG7HI19Q9xHifVt/Bzup1Dm8yeEDuuzvN/Andd/6Rtzyx78hlPPXp2XmSnb5FfCxsNCRX5RPJppsVjFzl87Im5Z2Lvw/oMvna9hfDv/AGqumCNGBGYtaDxMMJpxMU1PUwwU+q6+D6XoMGGE9fVT4LE3LoaMJM5wb9/yj1Hhf7Y+xhgVXPxb1h0YYDO/UjTMMFQiyMjDAAbBzMMGZLUvY5fjEnvuzDAacuJ4xJ77v8lP2MMNefgv1XXP7gT6mzDWOPr6JAIjDAquRK+3udtwdfavgwwjptw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14" name="AutoShape 6" descr="data:image/jpeg;base64,/9j/4AAQSkZJRgABAQAAAQABAAD/2wCEAAkGBxASEhAQDxAPEBAQDw0PEBAPDw8NDQ8PFBEWFhQUFBQYHCggGBolHBQUITEhJSkrLi4uFx8zODMsNygtLisBCgoKDg0OFxAQFCwcHBwsLCwsLCssLCwsLCwsLCwsLCwsLCwsLCwsLCwsLCwsNywsKywsNyw3LCwsKysrKysrK//AABEIANIA8AMBIgACEQEDEQH/xAAbAAACAgMBAAAAAAAAAAAAAAADBAIFAAEGB//EADMQAAICAQIEBQMEAQMFAAAAAAABAgMRBCEFEjFBBlFhcYETIpEUMrHB8AdCcmKCoeHx/8QAGAEAAwEBAAAAAAAAAAAAAAAAAAECAwT/xAAhEQEBAQEAAwEBAQADAQAAAAAAARECAyExElFBEyJxBP/aAAwDAQACEQMRAD8A8Y5AlcPQYhSFVJGgGuA1CCJV0jEaibQAqh+iKwgH0wtLfQE0SUMi9mnHYkLlsCSUaETVZNGOWAPUJVg2kQv1SE5ahguSm5YBc2GLO5kVNgrFhF5JYE65Mert9harEGDlJjUcPqiNlQtGEmzAllWAYEwlWRCVoCbdUW8tLPnglXWksJJdzGiMmx6lPZG5NY7MWwYI8awYzZpgZW+QrJjtsBOcTSFV3CIeNQPTDiJRocIDCgC9g1b2EVqLgSriTI8u40622CssCWdBeSABuQlqtR2QTVXY2Xyyukwa88scjRJRJOOAtayIJBa4mkvy+3kvUYjHCItXORaahiGnRWT1D7GRlLq2L80/1P4tf08uz+GEhDzFaL5bKT9n1/I5CeVv1RN2KyX4lZQmV1+maexZObT+AkeWXUJWV5USRPJYajQ9cFc8x2Ll1FmJJmEcmJjIRLZgA6AtAI0YZgwQCsE7EPyQOVZcoP0oaiwdeA/0gZNxuitjIWZZpVeYSMF1EVERsjkwCamK6uzlXq/4HeUo9ffmTx06L2GrmaVtnkjFGsBIoK6JE1saisvfotzJm+iIq4nRHO77/wAGauzol7v56IJp1nPosfkd0HCZ3Syo7N9SJcvtc5tmRUxqfkMVVvujutF4QeN8ez3LJ+CYtbPGRXyH/wAf5+157p685j8r0YzTHMvbOTsF4GknsxW/wxOrLis75wT+occ3qNsLvjchVp5PfP4GNRU03z5W+/mahqG9ksJeQ9L0aqhtjf5KviWlw8osqrGa18MxHzfbPqOdibJWRwzTRqxbRtkEY2ASNYIIkgDHEhJBGwMp4GDlaGK5MxRJRBmKkSyZBmIEtBKzFEkkBIaueIP2ZzU3uXfELdsFHJjjbxz0lEmgcWSUhVrE16m+uPVrJBfyO6anO76f0jO1fM01w7S5/wC5/wDxHp3A+GxjCEUl0Rxvh7S881LGy3X9HpPCktjHqunmZD+m0iH6tOidMRmCIZW6XenQhrNKt9i3kKXiTHm3ijhK3lFe+DjZy5XhLH/g9g4no1KMs+TPIuKS5LZ1vDw2k/TyZrz8NuE0+mz8uwXUT+0r4/55onKUsefsXIjonqcAWjLZPO5jZoxaNMzJtDJBG8m2RkAbbAWIKRaHAs+Y0maSCQiDMWlNhYxMrZIaK2iN08IhORWa7Ut7ID5m0DVW5YqyWdzfKxWumRBRJImqwkK/86slWMoqbLTR08zUV07itTXz5vqW2hai0R17dPj4dRwuEa4rLS828I6XhWuqeFGyDfkpJs5CPFdPFffyt/8AUVWv1ektzyLla/3VtrD+NiPw0vfN9Pa9NcvMaUzyDwhr7oTiv1Ep15/bPMtvRnqmknzJMixl3xnszOwrdbrYx3lJRXnJpIHxzXKmLbPJ+Laqu22Vtrtsin0c1CtemW/4K551Gf69KlxSieUrYNvbZ53+DyXxRHF9n/Jo7Hwz4k0mPp1QhHt03/Pc43xTNLU3x/68r2aT/s0nOF6VtNrXqOU3orI/411GIST2f5XUdhfRtfUnuhFLsWFMH0e67MBdXhjjGws0SwYzZSaFOQFzJ3IAVCTUiXODISbDD1ewQVIyMAkYgxtZBE843INieqv7AUm1HXa7bCKlybfmwksyYWMUhWunjjEYVs3v54M5m3hE5bL17Z7LzIahuT7v89fwYpeQCc9/NhK4NseCVa8O03M0dZpuCxsjjo8dSg4Ztg7Dg13Qjr07eeN5cZr/AAndGa53KUX3itkjpvCPhrTwm5W4nXix8snZzb45Y4zvjDecLqd9pK4TW6THqdHBdIr8B+7XJ1xl9uIfAaq7HOhShB7qLUsJ59TruATa+1hdfWsAeHTSkZ362/X65L+J9BK1PGey6Z9ziNHwCvT3q76UrnzQbjOtSa5c/tz0znffc9WmsoXnRHrhFS5GHV304nTeGq79R+oen/TrHSDUHJ+bUdjgP9Q9KqdbZFP7XGtrz/al/R7dKxRPGv8AUqSs1efKEE/5/svnraPxctcrC0ZrkJuAWp4LsRF5oJ52ZrX07ZRDh8t0H1c+xnPpdKfBNGT6kXI0ZoTQvOIeUgUmOEhEjM3JgmUHTxJsHFhEJjQrSq1Lyy2u6FNc8v5wC/FPbUSNkjJSBt9CcdJrS15M1XcPpFsK61kf6u+oQn1LXR4mvJ4w/dFTJGoTa6PBrmo56/NdXopY28i/4ffho4zgd7babOq0yMe47/D3s13fCNb03Ol09mTzzhdrTR2fDr9kZDy8y+z+uj9rfkm/goNHqUrY5eIvdNv+S9uuWP5OdlwnTzsUVNKzP2/fmUfYKy8Vk2V10MbrK6cyF7JkeGcOpj1m52xWHmW6X/EDrny5LvxlJP16IcR1CSbzssv4PEfEWu+rdZNdHJ49kei+OeK/S089/un9q+ep5GrMrPuX4ufWr8vck/MGitwijuS00Og5TVuVaxz0Z0UMLIPV2jE3sVtryxSMuqHJgpyCTFrWVEoysI8wMzJeAflBz2NxkCskBOjUwsbPMFym0hMsHayij1MHGT98l3BiWupzv3QHxcqtkgWehNkJITpWFE9gV8ci9Fw1GSZGY0l2Ep1gLIlrKsUvpx7FTpN5a4VZy2J9u53OkktjhalhpnTaDVbLyJ7b+C+sdZpex0nDruhx+i1XQ6DQ6joYV0dfFZ4s8S3Rm6KoTj2csPml/wAfJeoDhXhq62Ll+r00JPdp2KUl85TLrj/B1fFTi8WR6Pz9Gc3XRqIfbPTfVx0aWRbrp8F5/OTr80TXPU6CyE69RXqG2+b6LcuX0lv3O+nqnZXGUouEpRTlF9YtrocnwLhVtkk7ao1VJpuLWZyw8peiOj4rqo1wnZN4jGLk36IufHL/APX3P1JLtn+vLP8AUzWN2wqT2iuZr1ZzFFXQY4hqZai+dsv90m8eS7L8E0lH3Nvkxw+7dGrSivVjejqyxKjMmXGnSXwSfQWrjthFe6y1uhlCnIOVjSNkRedeSxnUa/TlaMU86sAmi3npmxW7SNFSkRcgYScSOCidRI3FA5zI/XRDPDDBaieEwUtUJ36hy9gOc0GxAZIJKRBsHRA+QlVa11J1vcnqa11C05B6rMkrIilWUOt7EVcJ8uGWXDn2EJr+hzhj+7AX4rx+uouqLWi64fxFLCbwU8aQsKGZWO/HecO1sX3TOl0Goil0R5hoXNdMnZ8JqnJLmk0ZzZXP5/HJN1da6+Ppk8j8f+I/qt6el/ZGWJtf75rt7I9Q1OmUVnLk/VnkHivhqr1E5R3jZJzS7xbeWvya8fXLn8Uenr5Vk09w8o7Ansi9Xg2lH4T3KuiW4xzhUYsJZT80zTmheOq2xkXu1GRSCw3O+IJ3IRlP1IczZWFh+VnkDbz1YouZeZqU2MryhrKPIr5bFnGYHUVp9i5UXlZ3S2ELLRq+zYRnISOYhKxmlJkoQC8oa1kAwSwF5SMoC08QgsvYNfLbBGOxCW7AxaRib2FYvBllpOaaTfYb4cvuRXwZZaBYaKwT67TRaPmjkcp0foMeGEpQwWl+mwzCx0zyX4FodEttjodNHlRXaWOMFjGQmXdtoWvn9rPKvFrbsb9keq6ivKZ5r4q0j5mPn6OI5pQykL31P8DFFmHhjLgmVuHmqqAaNq6Pf1GJ6QFPTj2VP5Rbi+mCDrXv8G4056D9HBr5ftTwGjFdHT5GI0JFk+BXrqK36C5C05yC6/QWurRqfOtpZBybKhX/AMQsjgjkJJ5AlxnYy2bYOMcm2yVT3HUyGIVA2xjsCcCGgc2DDSiQcRlUMkWyTRpookkShVkypD1FeSaqTQqqB7T14DV6cMqRfppOHV+ELd8HVamOTi/CuVYjubFsZ0ZlDoG6lkTqmWejRJdQdVbHKeJOE82Wkde5YEtY00L4Ob7eN8S4TKLbS2/gVhTNdEz1WXCfqPoEj4arXbcqVV6jyuFc32CR4dJ9c/g9H1XB4RWyKv8ATJPoGq59qngvh/LTaO00nCoxSWCHDIJYL2GA1Haov4amuhSa3hK8js5IR1daFSnp5jxjhSafZ+ZyWog4vDPTOPYWTzvjFidmF2W/uace1dT0Sz1z5CkrBjVSW0c4z5CltXKs5ybcxj5J/DGDEbTNSYkjwtwEViFIb7DKp2JsVLU1JG8ITkmjcbWgwaYdaIupA/rmMDTjHA7pLUVnMHpmgPnrHU6NJlxRwzm7HLcOtaaa/B6HwR5SfmjKtt9BcK4fySTwdNZ+0h9NYNy3WBVP2koPcuNLPYRq05Y6eomRXdmNyyza0/mMpJEJyLxjrIJI1OYKUwcpCpSFtaslNOncvLUI2V7ia8+kdNsWNNxXJ4Iy1GAOxcu5FZxLXRinuVms4wop7nI8Z423lt7DzTnIPijjOM46vaK/s46HeUur39WyepudknKXT+Eags7vp2RtJkTu1t1p7vr/AAKX77dk9xm2fkKThjdlRPkHjFsl9BsJCaQT6qFrOSNU0KPXqassxsjUrc9ASg31Fn9G/wAEg0ybgjdUPQFqZYF/p/4HPBpSBpN+o3XQ++yKvooAlvuhmuvyDqtPsGhDBF6VORNDtJe6PSOAx+xe55zoo5l8o9O4HViuPsT015Wsch4QNVwGa4kla3XWGijSNghtsHJkmwbAsRZrBhrmGbJRFL0HstKvX6xJMS4X1WpSKLX8UxnDFuK8T67nK67inXG7HI19Q9xHifVt/Bzup1Dm8yeEDuuzvN/Andd/6Rtzyx78hlPPXp2XmSnb5FfCxsNCRX5RPJppsVjFzl87Im5Z2Lvw/oMvna9hfDv/AGqumCNGBGYtaDxMMJpxMU1PUwwU+q6+D6XoMGGE9fVT4LE3LoaMJM5wb9/yj1Hhf7Y+xhgVXPxb1h0YYDO/UjTMMFQiyMjDAAbBzMMGZLUvY5fjEnvuzDAacuJ4xJ77v8lP2MMNefgv1XXP7gT6mzDWOPr6JAIjDAquRK+3udtwdfavgwwjptw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16" name="AutoShape 8" descr="data:image/jpeg;base64,/9j/4AAQSkZJRgABAQAAAQABAAD/2wCEAAkGBxASEhAQDxAPEBAQDw0PEBAPDw8NDQ8PFBEWFhQUFBQYHCggGBolHBQUITEhJSkrLi4uFx8zODMsNygtLisBCgoKDg0OFxAQFCwcHBwsLCwsLCssLCwsLCwsLCwsLCwsLCwsLCwsLCwsLCwsNywsKywsNyw3LCwsKysrKysrK//AABEIANIA8AMBIgACEQEDEQH/xAAbAAACAgMBAAAAAAAAAAAAAAADBAIFAAEGB//EADMQAAICAQIEBQMEAQMFAAAAAAABAgMRBCEFEjFBBlFhcYETIpEUMrHB8AdCcmKCoeHx/8QAGAEAAwEBAAAAAAAAAAAAAAAAAAECAwT/xAAhEQEBAQEAAwEBAQADAQAAAAAAARECAyExElFBEyJxBP/aAAwDAQACEQMRAD8A8Y5AlcPQYhSFVJGgGuA1CCJV0jEaibQAqh+iKwgH0wtLfQE0SUMi9mnHYkLlsCSUaETVZNGOWAPUJVg2kQv1SE5ahguSm5YBc2GLO5kVNgrFhF5JYE65Mert9harEGDlJjUcPqiNlQtGEmzAllWAYEwlWRCVoCbdUW8tLPnglXWksJJdzGiMmx6lPZG5NY7MWwYI8awYzZpgZW+QrJjtsBOcTSFV3CIeNQPTDiJRocIDCgC9g1b2EVqLgSriTI8u40622CssCWdBeSABuQlqtR2QTVXY2Xyyukwa88scjRJRJOOAtayIJBa4mkvy+3kvUYjHCItXORaahiGnRWT1D7GRlLq2L80/1P4tf08uz+GEhDzFaL5bKT9n1/I5CeVv1RN2KyX4lZQmV1+maexZObT+AkeWXUJWV5USRPJYajQ9cFc8x2Ll1FmJJmEcmJjIRLZgA6AtAI0YZgwQCsE7EPyQOVZcoP0oaiwdeA/0gZNxuitjIWZZpVeYSMF1EVERsjkwCamK6uzlXq/4HeUo9ffmTx06L2GrmaVtnkjFGsBIoK6JE1saisvfotzJm+iIq4nRHO77/wAGauzol7v56IJp1nPosfkd0HCZ3Syo7N9SJcvtc5tmRUxqfkMVVvujutF4QeN8ez3LJ+CYtbPGRXyH/wAf5+157p685j8r0YzTHMvbOTsF4GknsxW/wxOrLis75wT+occ3qNsLvjchVp5PfP4GNRU03z5W+/mahqG9ksJeQ9L0aqhtjf5KviWlw8osqrGa18MxHzfbPqOdibJWRwzTRqxbRtkEY2ASNYIIkgDHEhJBGwMp4GDlaGK5MxRJRBmKkSyZBmIEtBKzFEkkBIaueIP2ZzU3uXfELdsFHJjjbxz0lEmgcWSUhVrE16m+uPVrJBfyO6anO76f0jO1fM01w7S5/wC5/wDxHp3A+GxjCEUl0Rxvh7S881LGy3X9HpPCktjHqunmZD+m0iH6tOidMRmCIZW6XenQhrNKt9i3kKXiTHm3ijhK3lFe+DjZy5XhLH/g9g4no1KMs+TPIuKS5LZ1vDw2k/TyZrz8NuE0+mz8uwXUT+0r4/55onKUsefsXIjonqcAWjLZPO5jZoxaNMzJtDJBG8m2RkAbbAWIKRaHAs+Y0maSCQiDMWlNhYxMrZIaK2iN08IhORWa7Ut7ID5m0DVW5YqyWdzfKxWumRBRJImqwkK/86slWMoqbLTR08zUV07itTXz5vqW2hai0R17dPj4dRwuEa4rLS828I6XhWuqeFGyDfkpJs5CPFdPFffyt/8AUVWv1ektzyLla/3VtrD+NiPw0vfN9Pa9NcvMaUzyDwhr7oTiv1Ep15/bPMtvRnqmknzJMixl3xnszOwrdbrYx3lJRXnJpIHxzXKmLbPJ+Laqu22Vtrtsin0c1CtemW/4K551Gf69KlxSieUrYNvbZ53+DyXxRHF9n/Jo7Hwz4k0mPp1QhHt03/Pc43xTNLU3x/68r2aT/s0nOF6VtNrXqOU3orI/411GIST2f5XUdhfRtfUnuhFLsWFMH0e67MBdXhjjGws0SwYzZSaFOQFzJ3IAVCTUiXODISbDD1ewQVIyMAkYgxtZBE843INieqv7AUm1HXa7bCKlybfmwksyYWMUhWunjjEYVs3v54M5m3hE5bL17Z7LzIahuT7v89fwYpeQCc9/NhK4NseCVa8O03M0dZpuCxsjjo8dSg4Ztg7Dg13Qjr07eeN5cZr/AAndGa53KUX3itkjpvCPhrTwm5W4nXix8snZzb45Y4zvjDecLqd9pK4TW6THqdHBdIr8B+7XJ1xl9uIfAaq7HOhShB7qLUsJ59TruATa+1hdfWsAeHTSkZ362/X65L+J9BK1PGey6Z9ziNHwCvT3q76UrnzQbjOtSa5c/tz0znffc9WmsoXnRHrhFS5GHV304nTeGq79R+oen/TrHSDUHJ+bUdjgP9Q9KqdbZFP7XGtrz/al/R7dKxRPGv8AUqSs1efKEE/5/svnraPxctcrC0ZrkJuAWp4LsRF5oJ52ZrX07ZRDh8t0H1c+xnPpdKfBNGT6kXI0ZoTQvOIeUgUmOEhEjM3JgmUHTxJsHFhEJjQrSq1Lyy2u6FNc8v5wC/FPbUSNkjJSBt9CcdJrS15M1XcPpFsK61kf6u+oQn1LXR4mvJ4w/dFTJGoTa6PBrmo56/NdXopY28i/4ffho4zgd7babOq0yMe47/D3s13fCNb03Ol09mTzzhdrTR2fDr9kZDy8y+z+uj9rfkm/goNHqUrY5eIvdNv+S9uuWP5OdlwnTzsUVNKzP2/fmUfYKy8Vk2V10MbrK6cyF7JkeGcOpj1m52xWHmW6X/EDrny5LvxlJP16IcR1CSbzssv4PEfEWu+rdZNdHJ49kei+OeK/S089/un9q+ep5GrMrPuX4ufWr8vck/MGitwijuS00Og5TVuVaxz0Z0UMLIPV2jE3sVtryxSMuqHJgpyCTFrWVEoysI8wMzJeAflBz2NxkCskBOjUwsbPMFym0hMsHayij1MHGT98l3BiWupzv3QHxcqtkgWehNkJITpWFE9gV8ci9Fw1GSZGY0l2Ep1gLIlrKsUvpx7FTpN5a4VZy2J9u53OkktjhalhpnTaDVbLyJ7b+C+sdZpex0nDruhx+i1XQ6DQ6joYV0dfFZ4s8S3Rm6KoTj2csPml/wAfJeoDhXhq62Ll+r00JPdp2KUl85TLrj/B1fFTi8WR6Pz9Gc3XRqIfbPTfVx0aWRbrp8F5/OTr80TXPU6CyE69RXqG2+b6LcuX0lv3O+nqnZXGUouEpRTlF9YtrocnwLhVtkk7ao1VJpuLWZyw8peiOj4rqo1wnZN4jGLk36IufHL/APX3P1JLtn+vLP8AUzWN2wqT2iuZr1ZzFFXQY4hqZai+dsv90m8eS7L8E0lH3Nvkxw+7dGrSivVjejqyxKjMmXGnSXwSfQWrjthFe6y1uhlCnIOVjSNkRedeSxnUa/TlaMU86sAmi3npmxW7SNFSkRcgYScSOCidRI3FA5zI/XRDPDDBaieEwUtUJ36hy9gOc0GxAZIJKRBsHRA+QlVa11J1vcnqa11C05B6rMkrIilWUOt7EVcJ8uGWXDn2EJr+hzhj+7AX4rx+uouqLWi64fxFLCbwU8aQsKGZWO/HecO1sX3TOl0Goil0R5hoXNdMnZ8JqnJLmk0ZzZXP5/HJN1da6+Ppk8j8f+I/qt6el/ZGWJtf75rt7I9Q1OmUVnLk/VnkHivhqr1E5R3jZJzS7xbeWvya8fXLn8Uenr5Vk09w8o7Ansi9Xg2lH4T3KuiW4xzhUYsJZT80zTmheOq2xkXu1GRSCw3O+IJ3IRlP1IczZWFh+VnkDbz1YouZeZqU2MryhrKPIr5bFnGYHUVp9i5UXlZ3S2ELLRq+zYRnISOYhKxmlJkoQC8oa1kAwSwF5SMoC08QgsvYNfLbBGOxCW7AxaRib2FYvBllpOaaTfYb4cvuRXwZZaBYaKwT67TRaPmjkcp0foMeGEpQwWl+mwzCx0zyX4FodEttjodNHlRXaWOMFjGQmXdtoWvn9rPKvFrbsb9keq6ivKZ5r4q0j5mPn6OI5pQykL31P8DFFmHhjLgmVuHmqqAaNq6Pf1GJ6QFPTj2VP5Rbi+mCDrXv8G4056D9HBr5ftTwGjFdHT5GI0JFk+BXrqK36C5C05yC6/QWurRqfOtpZBybKhX/AMQsjgjkJJ5AlxnYy2bYOMcm2yVT3HUyGIVA2xjsCcCGgc2DDSiQcRlUMkWyTRpookkShVkypD1FeSaqTQqqB7T14DV6cMqRfppOHV+ELd8HVamOTi/CuVYjubFsZ0ZlDoG6lkTqmWejRJdQdVbHKeJOE82Wkde5YEtY00L4Ob7eN8S4TKLbS2/gVhTNdEz1WXCfqPoEj4arXbcqVV6jyuFc32CR4dJ9c/g9H1XB4RWyKv8ATJPoGq59qngvh/LTaO00nCoxSWCHDIJYL2GA1Haov4amuhSa3hK8js5IR1daFSnp5jxjhSafZ+ZyWog4vDPTOPYWTzvjFidmF2W/uace1dT0Sz1z5CkrBjVSW0c4z5CltXKs5ybcxj5J/DGDEbTNSYkjwtwEViFIb7DKp2JsVLU1JG8ITkmjcbWgwaYdaIupA/rmMDTjHA7pLUVnMHpmgPnrHU6NJlxRwzm7HLcOtaaa/B6HwR5SfmjKtt9BcK4fySTwdNZ+0h9NYNy3WBVP2koPcuNLPYRq05Y6eomRXdmNyyza0/mMpJEJyLxjrIJI1OYKUwcpCpSFtaslNOncvLUI2V7ia8+kdNsWNNxXJ4Iy1GAOxcu5FZxLXRinuVms4wop7nI8Z423lt7DzTnIPijjOM46vaK/s46HeUur39WyepudknKXT+Eags7vp2RtJkTu1t1p7vr/AAKX77dk9xm2fkKThjdlRPkHjFsl9BsJCaQT6qFrOSNU0KPXqassxsjUrc9ASg31Fn9G/wAEg0ybgjdUPQFqZYF/p/4HPBpSBpN+o3XQ++yKvooAlvuhmuvyDqtPsGhDBF6VORNDtJe6PSOAx+xe55zoo5l8o9O4HViuPsT015Wsch4QNVwGa4kla3XWGijSNghtsHJkmwbAsRZrBhrmGbJRFL0HstKvX6xJMS4X1WpSKLX8UxnDFuK8T67nK67inXG7HI19Q9xHifVt/Bzup1Dm8yeEDuuzvN/Andd/6Rtzyx78hlPPXp2XmSnb5FfCxsNCRX5RPJppsVjFzl87Im5Z2Lvw/oMvna9hfDv/AGqumCNGBGYtaDxMMJpxMU1PUwwU+q6+D6XoMGGE9fVT4LE3LoaMJM5wb9/yj1Hhf7Y+xhgVXPxb1h0YYDO/UjTMMFQiyMjDAAbBzMMGZLUvY5fjEnvuzDAacuJ4xJ77v8lP2MMNefgv1XXP7gT6mzDWOPr6JAIjDAquRK+3udtwdfavgwwjptw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" name="Picture 9" descr="medus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00400" y="3324225"/>
            <a:ext cx="4038600" cy="3533775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Medusa went on and on about her beauty. She one day made a visit to  the Parthenon. The Parthenon was the </a:t>
            </a:r>
            <a:r>
              <a:rPr lang="en-US" dirty="0" err="1" smtClean="0"/>
              <a:t>lagest</a:t>
            </a:r>
            <a:r>
              <a:rPr lang="en-US" dirty="0" smtClean="0"/>
              <a:t> temple </a:t>
            </a:r>
            <a:r>
              <a:rPr lang="en-US" dirty="0"/>
              <a:t> </a:t>
            </a:r>
            <a:r>
              <a:rPr lang="en-US" dirty="0" smtClean="0"/>
              <a:t>to the goddess of Athena n all of the land. It was decorated with </a:t>
            </a:r>
            <a:r>
              <a:rPr lang="en-US" dirty="0" err="1" smtClean="0"/>
              <a:t>scuptures</a:t>
            </a:r>
            <a:r>
              <a:rPr lang="en-US" dirty="0" smtClean="0"/>
              <a:t> and paintings. Everyone was grateful for Athena except for </a:t>
            </a:r>
            <a:r>
              <a:rPr lang="en-US" dirty="0" err="1" smtClean="0"/>
              <a:t>Medusa.When</a:t>
            </a:r>
            <a:r>
              <a:rPr lang="en-US" dirty="0" smtClean="0"/>
              <a:t> </a:t>
            </a:r>
            <a:r>
              <a:rPr lang="en-US" dirty="0" smtClean="0"/>
              <a:t>Medusa saw the statues and hated them….</a:t>
            </a:r>
            <a:r>
              <a:rPr lang="en-US" dirty="0" err="1" smtClean="0"/>
              <a:t>thenshe</a:t>
            </a:r>
            <a:r>
              <a:rPr lang="en-US" dirty="0" smtClean="0"/>
              <a:t> </a:t>
            </a:r>
            <a:r>
              <a:rPr lang="en-US" dirty="0" err="1" smtClean="0"/>
              <a:t>chnged</a:t>
            </a:r>
            <a:r>
              <a:rPr lang="en-US" dirty="0" smtClean="0"/>
              <a:t> into a </a:t>
            </a:r>
            <a:r>
              <a:rPr lang="en-US" dirty="0" err="1" smtClean="0"/>
              <a:t>hidious</a:t>
            </a:r>
            <a:r>
              <a:rPr lang="en-US" dirty="0" smtClean="0"/>
              <a:t> creature.     </a:t>
            </a:r>
            <a:r>
              <a:rPr lang="en-US" dirty="0" smtClean="0"/>
              <a:t>THE       END</a:t>
            </a:r>
            <a:endParaRPr lang="en-US" dirty="0" smtClean="0"/>
          </a:p>
        </p:txBody>
      </p:sp>
      <p:pic>
        <p:nvPicPr>
          <p:cNvPr id="5" name="Applause Moderate-SoundBible.com-1911696064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066800" y="304800"/>
            <a:ext cx="990600" cy="9906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1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medusa__140605172646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-244856"/>
            <a:ext cx="9144000" cy="7210552"/>
          </a:xfrm>
        </p:spPr>
      </p:pic>
      <p:pic>
        <p:nvPicPr>
          <p:cNvPr id="6" name="Female_Scream_Horror-NeoPhyTe-138499973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305800" y="304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263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2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144</TotalTime>
  <Words>104</Words>
  <Application>Microsoft Office PowerPoint</Application>
  <PresentationFormat>On-screen Show (4:3)</PresentationFormat>
  <Paragraphs>7</Paragraphs>
  <Slides>4</Slides>
  <Notes>0</Notes>
  <HiddenSlides>0</HiddenSlides>
  <MMClips>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Apex</vt:lpstr>
      <vt:lpstr>Perseus v.s. Medusa</vt:lpstr>
      <vt:lpstr>Slide 2</vt:lpstr>
      <vt:lpstr>Slide 3</vt:lpstr>
      <vt:lpstr>Slide 4</vt:lpstr>
    </vt:vector>
  </TitlesOfParts>
  <Company>Cortland City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Perseus v.s. Medusa</dc:title>
  <dc:creator>Cortland City School District</dc:creator>
  <cp:lastModifiedBy>Cortland City School District</cp:lastModifiedBy>
  <cp:revision>18</cp:revision>
  <dcterms:created xsi:type="dcterms:W3CDTF">2015-03-12T17:10:28Z</dcterms:created>
  <dcterms:modified xsi:type="dcterms:W3CDTF">2015-03-13T17:46:18Z</dcterms:modified>
</cp:coreProperties>
</file>