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647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6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53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8295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287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08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860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162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00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4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90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69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6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6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27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8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3C37B9B-C862-40EC-B1AA-A1AFEFFCC32E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E0F753A-C6A9-472E-AD34-86AE26059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5661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Definitions and examples of math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95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730" y="353214"/>
            <a:ext cx="8534400" cy="1507067"/>
          </a:xfrm>
        </p:spPr>
        <p:txBody>
          <a:bodyPr/>
          <a:lstStyle/>
          <a:p>
            <a:r>
              <a:rPr lang="en-US" dirty="0" smtClean="0"/>
              <a:t>explain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150" y="2385811"/>
            <a:ext cx="8534400" cy="36152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Definition-to make something clear to someone</a:t>
            </a:r>
          </a:p>
          <a:p>
            <a:pPr marL="0" indent="0">
              <a:buNone/>
            </a:pPr>
            <a:r>
              <a:rPr lang="en-US" dirty="0"/>
              <a:t>Example-20x5=100 because 20+20+20+20+20 also is 100 and multiplication is repeated addition</a:t>
            </a:r>
            <a:r>
              <a:rPr lang="en-US" dirty="0" smtClean="0"/>
              <a:t>. (explaining)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3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365" y="335678"/>
            <a:ext cx="8534400" cy="1507067"/>
          </a:xfrm>
        </p:spPr>
        <p:txBody>
          <a:bodyPr/>
          <a:lstStyle/>
          <a:p>
            <a:r>
              <a:rPr lang="en-US" dirty="0" smtClean="0"/>
              <a:t>Appropriate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365" y="2568388"/>
            <a:ext cx="8534400" cy="3615267"/>
          </a:xfrm>
        </p:spPr>
        <p:txBody>
          <a:bodyPr/>
          <a:lstStyle/>
          <a:p>
            <a:r>
              <a:rPr lang="en-US" dirty="0" smtClean="0"/>
              <a:t>Definition-a number to count by on a number line that makes sense.</a:t>
            </a:r>
          </a:p>
          <a:p>
            <a:r>
              <a:rPr lang="en-US" dirty="0"/>
              <a:t>Example-When counting on a number </a:t>
            </a:r>
            <a:r>
              <a:rPr lang="en-US" dirty="0" smtClean="0"/>
              <a:t>line from </a:t>
            </a:r>
            <a:r>
              <a:rPr lang="en-US" dirty="0"/>
              <a:t>-100 to +100, count by 20</a:t>
            </a:r>
            <a:r>
              <a:rPr lang="en-US" dirty="0" smtClean="0"/>
              <a:t>.(using a coordinate plane)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023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26260" y="429807"/>
            <a:ext cx="8534400" cy="1507067"/>
          </a:xfrm>
        </p:spPr>
        <p:txBody>
          <a:bodyPr/>
          <a:lstStyle/>
          <a:p>
            <a:r>
              <a:rPr lang="en-US" dirty="0" smtClean="0"/>
              <a:t>Equivalent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26260" y="2783541"/>
            <a:ext cx="8534400" cy="3615267"/>
          </a:xfrm>
        </p:spPr>
        <p:txBody>
          <a:bodyPr/>
          <a:lstStyle/>
          <a:p>
            <a:r>
              <a:rPr lang="en-US" dirty="0" smtClean="0"/>
              <a:t>Definition- The same thing.</a:t>
            </a:r>
          </a:p>
          <a:p>
            <a:r>
              <a:rPr lang="en-US" dirty="0" smtClean="0"/>
              <a:t>Example 100 is equivalent to 40+60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166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0"/>
            <a:ext cx="8534400" cy="1507067"/>
          </a:xfrm>
        </p:spPr>
        <p:txBody>
          <a:bodyPr/>
          <a:lstStyle/>
          <a:p>
            <a:r>
              <a:rPr lang="en-US" dirty="0" smtClean="0"/>
              <a:t>Rational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567391"/>
            <a:ext cx="8534400" cy="3615267"/>
          </a:xfrm>
        </p:spPr>
        <p:txBody>
          <a:bodyPr/>
          <a:lstStyle/>
          <a:p>
            <a:r>
              <a:rPr lang="en-US" dirty="0" smtClean="0"/>
              <a:t>Definition-any whole number, fraction, percent, or decimal.</a:t>
            </a:r>
          </a:p>
          <a:p>
            <a:r>
              <a:rPr lang="en-US" dirty="0" smtClean="0"/>
              <a:t>Examples-1,1/2,1%,1.5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0109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57200"/>
            <a:ext cx="8534400" cy="1507067"/>
          </a:xfrm>
        </p:spPr>
        <p:txBody>
          <a:bodyPr/>
          <a:lstStyle/>
          <a:p>
            <a:r>
              <a:rPr lang="en-US" dirty="0" smtClean="0"/>
              <a:t>Integer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891118"/>
            <a:ext cx="8534400" cy="3615267"/>
          </a:xfrm>
        </p:spPr>
        <p:txBody>
          <a:bodyPr/>
          <a:lstStyle/>
          <a:p>
            <a:r>
              <a:rPr lang="en-US" dirty="0" smtClean="0"/>
              <a:t>Definition-any whole number.</a:t>
            </a:r>
          </a:p>
          <a:p>
            <a:r>
              <a:rPr lang="en-US" dirty="0" smtClean="0"/>
              <a:t>Example-1,2,3.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595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</TotalTime>
  <Words>100</Words>
  <Application>Microsoft Office PowerPoint</Application>
  <PresentationFormat>Widescreen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Definitions and examples of math words</vt:lpstr>
      <vt:lpstr>explain</vt:lpstr>
      <vt:lpstr>Appropriate Scale</vt:lpstr>
      <vt:lpstr>Equivalent</vt:lpstr>
      <vt:lpstr>Rational Number</vt:lpstr>
      <vt:lpstr>Integer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Cataldo,Joseph</dc:creator>
  <cp:lastModifiedBy>Cataldo,Joseph</cp:lastModifiedBy>
  <cp:revision>8</cp:revision>
  <dcterms:created xsi:type="dcterms:W3CDTF">2016-01-13T16:08:41Z</dcterms:created>
  <dcterms:modified xsi:type="dcterms:W3CDTF">2016-01-19T16:55:47Z</dcterms:modified>
</cp:coreProperties>
</file>