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74" d="100"/>
          <a:sy n="74" d="100"/>
        </p:scale>
        <p:origin x="3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106474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29630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895383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28829506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928738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580898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186029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916245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60018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80453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429025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56991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21639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9692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42742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354806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04864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13C37B9B-C862-40EC-B1AA-A1AFEFFCC32E}" type="datetimeFigureOut">
              <a:rPr lang="en-US" smtClean="0"/>
              <a:t>1/19/2016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9E0F753A-C6A9-472E-AD34-86AE26059A2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8566160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  <p:sldLayoutId id="2147483744" r:id="rId12"/>
    <p:sldLayoutId id="2147483745" r:id="rId13"/>
    <p:sldLayoutId id="2147483746" r:id="rId14"/>
    <p:sldLayoutId id="2147483747" r:id="rId15"/>
    <p:sldLayoutId id="2147483748" r:id="rId16"/>
    <p:sldLayoutId id="214748374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4pPr>
      <a:lvl5pPr marL="21145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50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Definitions and examples of math words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159597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3900">
        <p14:glitter pattern="hexagon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60730" y="353214"/>
            <a:ext cx="8534400" cy="1507067"/>
          </a:xfrm>
        </p:spPr>
        <p:txBody>
          <a:bodyPr/>
          <a:lstStyle/>
          <a:p>
            <a:r>
              <a:rPr lang="en-US" dirty="0" smtClean="0"/>
              <a:t>explain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8150" y="2385811"/>
            <a:ext cx="8534400" cy="3615267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Definition-to make something clear to someone</a:t>
            </a:r>
          </a:p>
          <a:p>
            <a:pPr marL="0" indent="0">
              <a:buNone/>
            </a:pPr>
            <a:r>
              <a:rPr lang="en-US" dirty="0"/>
              <a:t>Example-20x5=100 because 20+20+20+20+20 also is 100 and multiplication is repeated addition</a:t>
            </a:r>
            <a:r>
              <a:rPr lang="en-US" dirty="0" smtClean="0"/>
              <a:t>. (explaining)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55372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>
        <p14:vortex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9365" y="335678"/>
            <a:ext cx="8534400" cy="1507067"/>
          </a:xfrm>
        </p:spPr>
        <p:txBody>
          <a:bodyPr/>
          <a:lstStyle/>
          <a:p>
            <a:r>
              <a:rPr lang="en-US" dirty="0" smtClean="0"/>
              <a:t>Appropriate Scale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365" y="2568388"/>
            <a:ext cx="8534400" cy="3615267"/>
          </a:xfrm>
        </p:spPr>
        <p:txBody>
          <a:bodyPr/>
          <a:lstStyle/>
          <a:p>
            <a:r>
              <a:rPr lang="en-US" dirty="0" smtClean="0"/>
              <a:t>Definition-a number to count by on a number line that makes sense.</a:t>
            </a:r>
          </a:p>
          <a:p>
            <a:r>
              <a:rPr lang="en-US" dirty="0"/>
              <a:t>Example-When counting on a number </a:t>
            </a:r>
            <a:r>
              <a:rPr lang="en-US" dirty="0" smtClean="0"/>
              <a:t>line from </a:t>
            </a:r>
            <a:r>
              <a:rPr lang="en-US" dirty="0"/>
              <a:t>-100 to +100, count by 20</a:t>
            </a:r>
            <a:r>
              <a:rPr lang="en-US" dirty="0" smtClean="0"/>
              <a:t>.(using a coordinate plane)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002343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4400">
        <p14:honeycomb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926260" y="429807"/>
            <a:ext cx="8534400" cy="1507067"/>
          </a:xfrm>
        </p:spPr>
        <p:txBody>
          <a:bodyPr/>
          <a:lstStyle/>
          <a:p>
            <a:r>
              <a:rPr lang="en-US" dirty="0" smtClean="0"/>
              <a:t>Equivalent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926260" y="2783541"/>
            <a:ext cx="8534400" cy="3615267"/>
          </a:xfrm>
        </p:spPr>
        <p:txBody>
          <a:bodyPr/>
          <a:lstStyle/>
          <a:p>
            <a:r>
              <a:rPr lang="en-US" dirty="0" smtClean="0"/>
              <a:t>Definition- The same thing.</a:t>
            </a:r>
          </a:p>
          <a:p>
            <a:r>
              <a:rPr lang="en-US" dirty="0" smtClean="0"/>
              <a:t>Example 100 is equivalent to 40+60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3166527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3250">
        <p15:prstTrans prst="origami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0"/>
            <a:ext cx="8534400" cy="1507067"/>
          </a:xfrm>
        </p:spPr>
        <p:txBody>
          <a:bodyPr/>
          <a:lstStyle/>
          <a:p>
            <a:r>
              <a:rPr lang="en-US" dirty="0" smtClean="0"/>
              <a:t>Rational Number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2567391"/>
            <a:ext cx="8534400" cy="3615267"/>
          </a:xfrm>
        </p:spPr>
        <p:txBody>
          <a:bodyPr/>
          <a:lstStyle/>
          <a:p>
            <a:r>
              <a:rPr lang="en-US" dirty="0" smtClean="0"/>
              <a:t>Definition-any whole number, fraction, percent, or decimal.</a:t>
            </a:r>
          </a:p>
          <a:p>
            <a:r>
              <a:rPr lang="en-US" dirty="0" smtClean="0"/>
              <a:t>Examples-1,1/2,1%,1.5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5010911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2000">
        <p15:prstTrans prst="crush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457200"/>
            <a:ext cx="8534400" cy="1507067"/>
          </a:xfrm>
        </p:spPr>
        <p:txBody>
          <a:bodyPr/>
          <a:lstStyle/>
          <a:p>
            <a:r>
              <a:rPr lang="en-US" dirty="0" smtClean="0"/>
              <a:t>Integer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2891118"/>
            <a:ext cx="8534400" cy="3615267"/>
          </a:xfrm>
        </p:spPr>
        <p:txBody>
          <a:bodyPr/>
          <a:lstStyle/>
          <a:p>
            <a:r>
              <a:rPr lang="en-US" dirty="0" smtClean="0"/>
              <a:t>Definition-any whole number.</a:t>
            </a:r>
          </a:p>
          <a:p>
            <a:r>
              <a:rPr lang="en-US" dirty="0" smtClean="0"/>
              <a:t>Example-1,2,3.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485953"/>
      </p:ext>
    </p:extLst>
  </p:cSld>
  <p:clrMapOvr>
    <a:masterClrMapping/>
  </p:clrMapOvr>
  <p:transition spd="slow">
    <p:comb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D06F1E"/>
      </a:dk2>
      <a:lt2>
        <a:srgbClr val="F0BE21"/>
      </a:lt2>
      <a:accent1>
        <a:srgbClr val="760603"/>
      </a:accent1>
      <a:accent2>
        <a:srgbClr val="9F761A"/>
      </a:accent2>
      <a:accent3>
        <a:srgbClr val="92A200"/>
      </a:accent3>
      <a:accent4>
        <a:srgbClr val="4AA157"/>
      </a:accent4>
      <a:accent5>
        <a:srgbClr val="46788D"/>
      </a:accent5>
      <a:accent6>
        <a:srgbClr val="A848A8"/>
      </a:accent6>
      <a:hlink>
        <a:srgbClr val="460402"/>
      </a:hlink>
      <a:folHlink>
        <a:srgbClr val="991111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162000"/>
                <a:satMod val="200000"/>
                <a:lumMod val="124000"/>
              </a:schemeClr>
            </a:gs>
            <a:gs pos="100000">
              <a:schemeClr val="phClr">
                <a:shade val="96000"/>
                <a:hueMod val="88000"/>
                <a:satMod val="220000"/>
                <a:lumMod val="82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142000"/>
                <a:satMod val="200000"/>
                <a:lumMod val="118000"/>
              </a:schemeClr>
            </a:gs>
            <a:gs pos="100000">
              <a:schemeClr val="phClr">
                <a:shade val="92000"/>
                <a:hueMod val="22000"/>
                <a:satMod val="220000"/>
                <a:lumMod val="62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282EB108-EDE6-4B8E-957B-D4A69BF580E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62</TotalTime>
  <Words>100</Words>
  <Application>Microsoft Office PowerPoint</Application>
  <PresentationFormat>Widescreen</PresentationFormat>
  <Paragraphs>16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Century Gothic</vt:lpstr>
      <vt:lpstr>Wingdings 3</vt:lpstr>
      <vt:lpstr>Slice</vt:lpstr>
      <vt:lpstr>Definitions and examples of math words</vt:lpstr>
      <vt:lpstr>explain</vt:lpstr>
      <vt:lpstr>Appropriate Scale</vt:lpstr>
      <vt:lpstr>Equivalent</vt:lpstr>
      <vt:lpstr>Rational Number</vt:lpstr>
      <vt:lpstr>Integer</vt:lpstr>
    </vt:vector>
  </TitlesOfParts>
  <Company>Cortland City Schools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Cataldo,Joseph</dc:creator>
  <cp:lastModifiedBy>Cataldo,Joseph</cp:lastModifiedBy>
  <cp:revision>8</cp:revision>
  <dcterms:created xsi:type="dcterms:W3CDTF">2016-01-13T16:08:41Z</dcterms:created>
  <dcterms:modified xsi:type="dcterms:W3CDTF">2016-01-19T16:55:47Z</dcterms:modified>
</cp:coreProperties>
</file>

<file path=docProps/thumbnail.jpeg>
</file>