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72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5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096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4251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969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2429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335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229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06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8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952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918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00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37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79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390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C00000"/>
            </a:gs>
            <a:gs pos="100000">
              <a:srgbClr val="FFC000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Math Vocabulary words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Kaleigh </a:t>
            </a:r>
            <a:r>
              <a:rPr lang="en-US" dirty="0" err="1" smtClean="0"/>
              <a:t>LeVick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429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C00000"/>
            </a:gs>
            <a:gs pos="100000">
              <a:srgbClr val="FFC000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972" y="3230879"/>
            <a:ext cx="8001000" cy="2971801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Integer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7972" y="2501052"/>
            <a:ext cx="6400800" cy="1947333"/>
          </a:xfrm>
        </p:spPr>
        <p:txBody>
          <a:bodyPr/>
          <a:lstStyle/>
          <a:p>
            <a:r>
              <a:rPr lang="en-US" dirty="0" smtClean="0"/>
              <a:t>A whole number that is positive or negative.</a:t>
            </a:r>
          </a:p>
          <a:p>
            <a:endParaRPr lang="en-US" dirty="0"/>
          </a:p>
          <a:p>
            <a:r>
              <a:rPr lang="en-US" dirty="0" smtClean="0"/>
              <a:t>-6                          </a:t>
            </a:r>
          </a:p>
          <a:p>
            <a:r>
              <a:rPr lang="en-US" dirty="0" smtClean="0"/>
              <a:t>+7                          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844" y="5001664"/>
            <a:ext cx="529178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95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C00000"/>
            </a:gs>
            <a:gs pos="100000">
              <a:srgbClr val="FFC000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Opposite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864" y="1264920"/>
            <a:ext cx="8534400" cy="32257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Two integers are opposites if they are </a:t>
            </a:r>
            <a:r>
              <a:rPr lang="en-US" dirty="0" smtClean="0"/>
              <a:t>the equal distance </a:t>
            </a:r>
            <a:r>
              <a:rPr lang="en-US" dirty="0"/>
              <a:t>away from zero, </a:t>
            </a:r>
            <a:r>
              <a:rPr lang="en-US" dirty="0" smtClean="0"/>
              <a:t>but with the other sign (positive or negative sign).</a:t>
            </a:r>
          </a:p>
          <a:p>
            <a:pPr marL="0" indent="0">
              <a:buNone/>
            </a:pPr>
            <a:r>
              <a:rPr lang="en-US" dirty="0" smtClean="0"/>
              <a:t>The opposite of – 10 is 10.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655" y="4030420"/>
            <a:ext cx="1968817" cy="196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1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C00000"/>
            </a:gs>
            <a:gs pos="100000">
              <a:srgbClr val="FFC000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00" y="4301067"/>
            <a:ext cx="3913823" cy="1990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4212" y="3013656"/>
            <a:ext cx="513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Let me try to explain them.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4212" y="190406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To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make something clear or 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to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tell why something happened.</a:t>
            </a:r>
          </a:p>
        </p:txBody>
      </p:sp>
    </p:spTree>
    <p:extLst>
      <p:ext uri="{BB962C8B-B14F-4D97-AF65-F5344CB8AC3E}">
        <p14:creationId xmlns:p14="http://schemas.microsoft.com/office/powerpoint/2010/main" val="4205252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C00000"/>
            </a:gs>
            <a:gs pos="100000">
              <a:srgbClr val="FFC000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Equal in amount, measurement, etc.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 quarts = 1 gallon.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812857"/>
            <a:ext cx="2682240" cy="242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8154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C00000"/>
            </a:gs>
            <a:gs pos="100000">
              <a:srgbClr val="FFC000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smtClean="0"/>
              <a:t> The </a:t>
            </a:r>
            <a:r>
              <a:rPr lang="en-US" dirty="0"/>
              <a:t>height above the ground or other surface, or </a:t>
            </a:r>
            <a:r>
              <a:rPr lang="en-US" dirty="0" smtClean="0"/>
              <a:t>position </a:t>
            </a:r>
            <a:r>
              <a:rPr lang="en-US" dirty="0"/>
              <a:t>of height.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plane flying at 36,000 feet above the </a:t>
            </a:r>
            <a:r>
              <a:rPr lang="en-US" dirty="0" smtClean="0"/>
              <a:t>ground.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215" y="4063681"/>
            <a:ext cx="3724841" cy="193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820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74</TotalTime>
  <Words>117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Slice</vt:lpstr>
      <vt:lpstr>Math Vocabulary words</vt:lpstr>
      <vt:lpstr>Integer</vt:lpstr>
      <vt:lpstr>Opposite      </vt:lpstr>
      <vt:lpstr>Explain     </vt:lpstr>
      <vt:lpstr>Equivalent     </vt:lpstr>
      <vt:lpstr>Elevation      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Integer</dc:title>
  <dc:creator>pkc</dc:creator>
  <cp:lastModifiedBy>pkc</cp:lastModifiedBy>
  <cp:revision>9</cp:revision>
  <dcterms:created xsi:type="dcterms:W3CDTF">2016-01-13T15:49:15Z</dcterms:created>
  <dcterms:modified xsi:type="dcterms:W3CDTF">2016-01-14T16:10:33Z</dcterms:modified>
</cp:coreProperties>
</file>