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F391-B174-46EF-9DBF-42C58E98F86A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18BE-B6DE-4455-9741-040336212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929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F391-B174-46EF-9DBF-42C58E98F86A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18BE-B6DE-4455-9741-040336212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424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F391-B174-46EF-9DBF-42C58E98F86A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18BE-B6DE-4455-9741-040336212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37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F391-B174-46EF-9DBF-42C58E98F86A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18BE-B6DE-4455-9741-040336212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4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F391-B174-46EF-9DBF-42C58E98F86A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18BE-B6DE-4455-9741-040336212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3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F391-B174-46EF-9DBF-42C58E98F86A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18BE-B6DE-4455-9741-040336212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793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F391-B174-46EF-9DBF-42C58E98F86A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18BE-B6DE-4455-9741-040336212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592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F391-B174-46EF-9DBF-42C58E98F86A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18BE-B6DE-4455-9741-040336212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F391-B174-46EF-9DBF-42C58E98F86A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18BE-B6DE-4455-9741-040336212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40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F391-B174-46EF-9DBF-42C58E98F86A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18BE-B6DE-4455-9741-040336212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666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FF391-B174-46EF-9DBF-42C58E98F86A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18BE-B6DE-4455-9741-040336212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075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FF391-B174-46EF-9DBF-42C58E98F86A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518BE-B6DE-4455-9741-040336212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7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INTEGER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number with the opposite being a positive or negative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 1 -35 opposite is 35</a:t>
            </a:r>
            <a:endParaRPr lang="en-US" dirty="0"/>
          </a:p>
          <a:p>
            <a:r>
              <a:rPr lang="en-US" dirty="0" err="1" smtClean="0"/>
              <a:t>Eg</a:t>
            </a:r>
            <a:r>
              <a:rPr lang="en-US" dirty="0" smtClean="0"/>
              <a:t>   +25s opposite is -25</a:t>
            </a:r>
          </a:p>
        </p:txBody>
      </p:sp>
    </p:spTree>
    <p:extLst>
      <p:ext uri="{BB962C8B-B14F-4D97-AF65-F5344CB8AC3E}">
        <p14:creationId xmlns:p14="http://schemas.microsoft.com/office/powerpoint/2010/main" val="2289923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EQUIVALENT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There's always something that has the same thing</a:t>
            </a:r>
          </a:p>
          <a:p>
            <a:r>
              <a:rPr lang="en-US" dirty="0" smtClean="0"/>
              <a:t>50% = 50/100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301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Perseverance</a:t>
            </a:r>
            <a:br>
              <a:rPr lang="en-US" dirty="0" smtClean="0"/>
            </a:br>
            <a:r>
              <a:rPr lang="en-US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</a:t>
            </a:r>
            <a:r>
              <a:rPr lang="en-US" dirty="0"/>
              <a:t>G</a:t>
            </a:r>
            <a:r>
              <a:rPr lang="en-US" dirty="0" smtClean="0"/>
              <a:t>IVE UP JUST DO IT 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  don’t quit homework just because its hard to do.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416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it easier to understand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eg</a:t>
            </a:r>
            <a:r>
              <a:rPr lang="en-US" dirty="0" smtClean="0"/>
              <a:t>) I’ll explain later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210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Inequality symbol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 than, greater than, equal to, doesn’t equal.</a:t>
            </a:r>
          </a:p>
          <a:p>
            <a:r>
              <a:rPr lang="en-US" dirty="0"/>
              <a:t> </a:t>
            </a:r>
            <a:r>
              <a:rPr lang="en-US" dirty="0" smtClean="0"/>
              <a:t>EG. 76&lt;92000000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920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86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INTEGER</vt:lpstr>
      <vt:lpstr>EQUIVALENT</vt:lpstr>
      <vt:lpstr>Perseverance  </vt:lpstr>
      <vt:lpstr>explain</vt:lpstr>
      <vt:lpstr>Inequality symbol </vt:lpstr>
    </vt:vector>
  </TitlesOfParts>
  <Company>Cortland City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INTERGER</dc:title>
  <dc:creator>Carstens,Adam</dc:creator>
  <cp:lastModifiedBy>Carstens,Adam</cp:lastModifiedBy>
  <cp:revision>5</cp:revision>
  <dcterms:created xsi:type="dcterms:W3CDTF">2016-01-13T15:53:07Z</dcterms:created>
  <dcterms:modified xsi:type="dcterms:W3CDTF">2016-01-13T16:23:18Z</dcterms:modified>
</cp:coreProperties>
</file>