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37" autoAdjust="0"/>
  </p:normalViewPr>
  <p:slideViewPr>
    <p:cSldViewPr>
      <p:cViewPr varScale="1">
        <p:scale>
          <a:sx n="70" d="100"/>
          <a:sy n="70" d="100"/>
        </p:scale>
        <p:origin x="116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AA4C-6F3A-4CCD-89F1-53B0C99A5DDA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0EDD2-4831-4F59-9235-36C271968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AA4C-6F3A-4CCD-89F1-53B0C99A5DDA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0EDD2-4831-4F59-9235-36C271968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AA4C-6F3A-4CCD-89F1-53B0C99A5DDA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0EDD2-4831-4F59-9235-36C271968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AA4C-6F3A-4CCD-89F1-53B0C99A5DDA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0EDD2-4831-4F59-9235-36C271968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AA4C-6F3A-4CCD-89F1-53B0C99A5DDA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0EDD2-4831-4F59-9235-36C271968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AA4C-6F3A-4CCD-89F1-53B0C99A5DDA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0EDD2-4831-4F59-9235-36C271968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AA4C-6F3A-4CCD-89F1-53B0C99A5DDA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0EDD2-4831-4F59-9235-36C271968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AA4C-6F3A-4CCD-89F1-53B0C99A5DDA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0EDD2-4831-4F59-9235-36C271968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AA4C-6F3A-4CCD-89F1-53B0C99A5DDA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0EDD2-4831-4F59-9235-36C271968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AA4C-6F3A-4CCD-89F1-53B0C99A5DDA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0EDD2-4831-4F59-9235-36C271968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AA4C-6F3A-4CCD-89F1-53B0C99A5DDA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0EDD2-4831-4F59-9235-36C271968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AAA4C-6F3A-4CCD-89F1-53B0C99A5DDA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0EDD2-4831-4F59-9235-36C271968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Liu_Mingchuan" TargetMode="External"/><Relationship Id="rId2" Type="http://schemas.openxmlformats.org/officeDocument/2006/relationships/hyperlink" Target="https://en.wikipedia.org/wiki/Taiwan_Province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en.wikipedia.org/wiki/Chinese_New_Year" TargetMode="External"/><Relationship Id="rId5" Type="http://schemas.openxmlformats.org/officeDocument/2006/relationships/hyperlink" Target="https://en.wikipedia.org/wiki/Taiwanese_Cultural_Association" TargetMode="External"/><Relationship Id="rId4" Type="http://schemas.openxmlformats.org/officeDocument/2006/relationships/hyperlink" Target="https://en.wikipedia.org/wiki/Chiay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57200" y="838200"/>
            <a:ext cx="8382000" cy="5051524"/>
            <a:chOff x="457200" y="762000"/>
            <a:chExt cx="8382000" cy="5051524"/>
          </a:xfrm>
        </p:grpSpPr>
        <p:cxnSp>
          <p:nvCxnSpPr>
            <p:cNvPr id="5" name="Straight Connector 4"/>
            <p:cNvCxnSpPr/>
            <p:nvPr/>
          </p:nvCxnSpPr>
          <p:spPr>
            <a:xfrm flipV="1">
              <a:off x="990600" y="2971800"/>
              <a:ext cx="7315200" cy="76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752600" y="2514600"/>
              <a:ext cx="0" cy="1143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352800" y="2514600"/>
              <a:ext cx="0" cy="990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4572000" y="2438400"/>
              <a:ext cx="0" cy="1143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6172200" y="2438400"/>
              <a:ext cx="0" cy="1143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8001000" y="2438400"/>
              <a:ext cx="0" cy="1143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457200" y="4419600"/>
              <a:ext cx="76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304231" y="2102922"/>
              <a:ext cx="23756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</a:rPr>
                <a:t> 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38200" y="1219200"/>
              <a:ext cx="175260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1809 :Pirate </a:t>
              </a:r>
              <a:r>
                <a:rPr lang="en-US" dirty="0" err="1" smtClean="0"/>
                <a:t>Cai</a:t>
              </a:r>
              <a:r>
                <a:rPr lang="en-US" dirty="0" smtClean="0"/>
                <a:t> </a:t>
              </a:r>
              <a:r>
                <a:rPr lang="en-US" dirty="0" err="1" smtClean="0"/>
                <a:t>Qain</a:t>
              </a:r>
              <a:r>
                <a:rPr lang="en-US" dirty="0" smtClean="0"/>
                <a:t> is surround by Qing navy and he </a:t>
              </a:r>
              <a:r>
                <a:rPr lang="en-US" dirty="0" err="1" smtClean="0"/>
                <a:t>comitted</a:t>
              </a:r>
              <a:r>
                <a:rPr lang="en-US" dirty="0" smtClean="0"/>
                <a:t> </a:t>
              </a:r>
              <a:r>
                <a:rPr lang="en-US" dirty="0" err="1" smtClean="0"/>
                <a:t>suicude</a:t>
              </a:r>
              <a:r>
                <a:rPr lang="en-US" dirty="0" smtClean="0"/>
                <a:t>.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971800" y="3505200"/>
              <a:ext cx="167640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1887 :Taiwan is reorganized as a </a:t>
              </a:r>
              <a:r>
                <a:rPr lang="en-US" dirty="0" smtClean="0">
                  <a:hlinkClick r:id="rId2" tooltip="Taiwan Province"/>
                </a:rPr>
                <a:t>Taiwan  administer Province</a:t>
              </a:r>
              <a:r>
                <a:rPr lang="en-US" dirty="0" smtClean="0"/>
                <a:t> with </a:t>
              </a:r>
              <a:r>
                <a:rPr lang="en-US" dirty="0" smtClean="0">
                  <a:hlinkClick r:id="rId3" tooltip="Liu Mingchuan"/>
                </a:rPr>
                <a:t>Liu </a:t>
              </a:r>
              <a:r>
                <a:rPr lang="en-US" dirty="0" err="1" smtClean="0">
                  <a:hlinkClick r:id="rId3" tooltip="Liu Mingchuan"/>
                </a:rPr>
                <a:t>Mingchuan</a:t>
              </a:r>
              <a:r>
                <a:rPr lang="en-US" dirty="0" smtClean="0"/>
                <a:t> as the first governor.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733800" y="1752600"/>
              <a:ext cx="1981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1905:Earthquake in </a:t>
              </a:r>
              <a:r>
                <a:rPr lang="en-US" dirty="0" err="1" smtClean="0">
                  <a:hlinkClick r:id="rId4" tooltip="Chiayi"/>
                </a:rPr>
                <a:t>Chiayi</a:t>
              </a:r>
              <a:r>
                <a:rPr lang="en-US" dirty="0" smtClean="0"/>
                <a:t>.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791200" y="3886200"/>
              <a:ext cx="2057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hlinkClick r:id="rId5" tooltip="Taiwanese Cultural Association"/>
                </a:rPr>
                <a:t>1921 : Taiwanese Cultural Association</a:t>
              </a:r>
              <a:r>
                <a:rPr lang="en-US" dirty="0" smtClean="0"/>
                <a:t> founded.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010400" y="762000"/>
              <a:ext cx="1828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6705600" y="533400"/>
            <a:ext cx="2057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2005:The first direct commercial airplane flights from Beijing to Taipei for the </a:t>
            </a:r>
            <a:r>
              <a:rPr lang="en-US" dirty="0" smtClean="0">
                <a:hlinkClick r:id="rId6" tooltip="Chinese New Year"/>
              </a:rPr>
              <a:t>Chinese New Year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514600" y="4572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Timeline </a:t>
            </a:r>
            <a:r>
              <a:rPr lang="en-US" smtClean="0"/>
              <a:t>by </a:t>
            </a:r>
            <a:r>
              <a:rPr lang="en-US"/>
              <a:t>B</a:t>
            </a:r>
            <a:r>
              <a:rPr lang="en-US" smtClean="0"/>
              <a:t>oston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47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Cortland City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Cortland City School District</dc:creator>
  <cp:lastModifiedBy>Lockwood,Boston</cp:lastModifiedBy>
  <cp:revision>10</cp:revision>
  <dcterms:created xsi:type="dcterms:W3CDTF">2015-12-04T13:46:36Z</dcterms:created>
  <dcterms:modified xsi:type="dcterms:W3CDTF">2016-01-11T14:26:58Z</dcterms:modified>
</cp:coreProperties>
</file>