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a:srgbClr val="9900CC"/>
    <a:srgbClr val="FFFF00"/>
    <a:srgbClr val="00FF00"/>
    <a:srgbClr val="FF33CC"/>
    <a:srgbClr val="0099FF"/>
    <a:srgbClr val="CC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416" autoAdjust="0"/>
  </p:normalViewPr>
  <p:slideViewPr>
    <p:cSldViewPr>
      <p:cViewPr varScale="1">
        <p:scale>
          <a:sx n="82" d="100"/>
          <a:sy n="82" d="100"/>
        </p:scale>
        <p:origin x="-15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0C30AD-6D2D-4803-8525-F4F983DDDAA5}" type="datetimeFigureOut">
              <a:rPr lang="en-US" smtClean="0"/>
              <a:pPr/>
              <a:t>4/15/2013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BBB3ED-CB31-4368-A8FE-E4E32358204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CBBB3ED-CB31-4368-A8FE-E4E32358204B}"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6874AD3-223C-4CB7-A873-A19F784B49AD}" type="datetimeFigureOut">
              <a:rPr lang="en-US" smtClean="0"/>
              <a:pPr/>
              <a:t>4/15/2013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D720E110-2136-4E76-AB89-D8557339DA1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6874AD3-223C-4CB7-A873-A19F784B49AD}" type="datetimeFigureOut">
              <a:rPr lang="en-US" smtClean="0"/>
              <a:pPr/>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20E110-2136-4E76-AB89-D8557339DA1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6874AD3-223C-4CB7-A873-A19F784B49AD}" type="datetimeFigureOut">
              <a:rPr lang="en-US" smtClean="0"/>
              <a:pPr/>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20E110-2136-4E76-AB89-D8557339DA1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6874AD3-223C-4CB7-A873-A19F784B49AD}" type="datetimeFigureOut">
              <a:rPr lang="en-US" smtClean="0"/>
              <a:pPr/>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20E110-2136-4E76-AB89-D8557339DA1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6874AD3-223C-4CB7-A873-A19F784B49AD}" type="datetimeFigureOut">
              <a:rPr lang="en-US" smtClean="0"/>
              <a:pPr/>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20E110-2136-4E76-AB89-D8557339DA1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6874AD3-223C-4CB7-A873-A19F784B49AD}" type="datetimeFigureOut">
              <a:rPr lang="en-US" smtClean="0"/>
              <a:pPr/>
              <a:t>4/15/2013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20E110-2136-4E76-AB89-D8557339DA1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6874AD3-223C-4CB7-A873-A19F784B49AD}" type="datetimeFigureOut">
              <a:rPr lang="en-US" smtClean="0"/>
              <a:pPr/>
              <a:t>4/15/2013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20E110-2136-4E76-AB89-D8557339DA1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B6874AD3-223C-4CB7-A873-A19F784B49AD}" type="datetimeFigureOut">
              <a:rPr lang="en-US" smtClean="0"/>
              <a:pPr/>
              <a:t>4/15/2013</a:t>
            </a:fld>
            <a:endParaRPr lang="en-US"/>
          </a:p>
        </p:txBody>
      </p:sp>
      <p:sp>
        <p:nvSpPr>
          <p:cNvPr id="8" name="Slide Number Placeholder 7"/>
          <p:cNvSpPr>
            <a:spLocks noGrp="1"/>
          </p:cNvSpPr>
          <p:nvPr>
            <p:ph type="sldNum" sz="quarter" idx="11"/>
          </p:nvPr>
        </p:nvSpPr>
        <p:spPr/>
        <p:txBody>
          <a:bodyPr/>
          <a:lstStyle/>
          <a:p>
            <a:fld id="{D720E110-2136-4E76-AB89-D8557339DA11}"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874AD3-223C-4CB7-A873-A19F784B49AD}" type="datetimeFigureOut">
              <a:rPr lang="en-US" smtClean="0"/>
              <a:pPr/>
              <a:t>4/15/2013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20E110-2136-4E76-AB89-D8557339DA1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6874AD3-223C-4CB7-A873-A19F784B49AD}" type="datetimeFigureOut">
              <a:rPr lang="en-US" smtClean="0"/>
              <a:pPr/>
              <a:t>4/15/2013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D720E110-2136-4E76-AB89-D8557339DA1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B6874AD3-223C-4CB7-A873-A19F784B49AD}" type="datetimeFigureOut">
              <a:rPr lang="en-US" smtClean="0"/>
              <a:pPr/>
              <a:t>4/15/2013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20E110-2136-4E76-AB89-D8557339DA1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6874AD3-223C-4CB7-A873-A19F784B49AD}" type="datetimeFigureOut">
              <a:rPr lang="en-US" smtClean="0"/>
              <a:pPr/>
              <a:t>4/15/2013</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D720E110-2136-4E76-AB89-D8557339DA1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audio" Target="../media/audio1.wav"/><Relationship Id="rId6" Type="http://schemas.openxmlformats.org/officeDocument/2006/relationships/image" Target="../media/image4.png"/><Relationship Id="rId5" Type="http://schemas.openxmlformats.org/officeDocument/2006/relationships/image" Target="../media/image3.gif"/><Relationship Id="rId4" Type="http://schemas.openxmlformats.org/officeDocument/2006/relationships/hyperlink" Target="http://www.gifs.net/image/Jobs_and_People/Fire_Fighters/Fire_alarm/11046"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3.wav"/><Relationship Id="rId1" Type="http://schemas.openxmlformats.org/officeDocument/2006/relationships/audio" Target="../media/audio2.wav"/><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800" u="sng" dirty="0" smtClean="0">
                <a:solidFill>
                  <a:srgbClr val="FF33CC"/>
                </a:solidFill>
              </a:rPr>
              <a:t/>
            </a:r>
            <a:br>
              <a:rPr lang="en-US" sz="4800" u="sng" dirty="0" smtClean="0">
                <a:solidFill>
                  <a:srgbClr val="FF33CC"/>
                </a:solidFill>
              </a:rPr>
            </a:br>
            <a:r>
              <a:rPr lang="en-US" sz="4800" u="sng" dirty="0" smtClean="0">
                <a:solidFill>
                  <a:srgbClr val="FF33CC"/>
                </a:solidFill>
              </a:rPr>
              <a:t>PANDORA</a:t>
            </a:r>
            <a:endParaRPr lang="en-US" sz="4800" u="sng" dirty="0">
              <a:solidFill>
                <a:srgbClr val="FF33CC"/>
              </a:solidFill>
            </a:endParaRPr>
          </a:p>
        </p:txBody>
      </p:sp>
      <p:sp>
        <p:nvSpPr>
          <p:cNvPr id="3" name="Subtitle 2"/>
          <p:cNvSpPr>
            <a:spLocks noGrp="1"/>
          </p:cNvSpPr>
          <p:nvPr>
            <p:ph type="subTitle" idx="1"/>
          </p:nvPr>
        </p:nvSpPr>
        <p:spPr/>
        <p:txBody>
          <a:bodyPr>
            <a:normAutofit/>
          </a:bodyPr>
          <a:lstStyle/>
          <a:p>
            <a:r>
              <a:rPr lang="en-US" sz="2400" dirty="0" smtClean="0">
                <a:solidFill>
                  <a:srgbClr val="00FF00"/>
                </a:solidFill>
              </a:rPr>
              <a:t>By Abby and Barb</a:t>
            </a:r>
            <a:endParaRPr lang="en-US" sz="2400" dirty="0">
              <a:solidFill>
                <a:srgbClr val="00FF00"/>
              </a:solidFill>
            </a:endParaRPr>
          </a:p>
        </p:txBody>
      </p:sp>
      <p:pic>
        <p:nvPicPr>
          <p:cNvPr id="11266" name="Picture 2" descr="http://t1.gstatic.com/images?q=tbn:ANd9GcShPHpHkA1bzBPIJBaNeUoVrXTR3KgFuV6FKuetj5uAIzE0WX2O"/>
          <p:cNvPicPr>
            <a:picLocks noChangeAspect="1" noChangeArrowheads="1"/>
          </p:cNvPicPr>
          <p:nvPr/>
        </p:nvPicPr>
        <p:blipFill>
          <a:blip r:embed="rId2" cstate="print"/>
          <a:srcRect/>
          <a:stretch>
            <a:fillRect/>
          </a:stretch>
        </p:blipFill>
        <p:spPr bwMode="auto">
          <a:xfrm>
            <a:off x="0" y="0"/>
            <a:ext cx="3733800" cy="2707008"/>
          </a:xfrm>
          <a:prstGeom prst="rect">
            <a:avLst/>
          </a:prstGeom>
          <a:noFill/>
        </p:spPr>
      </p:pic>
      <p:sp>
        <p:nvSpPr>
          <p:cNvPr id="11268" name="AutoShape 4" descr="data:image/jpeg;base64,/9j/4AAQSkZJRgABAQAAAQABAAD/2wCEAAkGBhMRERIUExQWFRMWFhcXGBUXGBQVFxcVFhUVFxUUFBQXGyYeFxkjGRUVHy8gIycpLCwsFR4xNTAqNSYrLCkBCQoKDgwOGg8PGiwkHyQsLywsLCwsLCwsLCwsLywsLCwsLCksLCksLSosLCwsKSwsKSwsLCwsLCwsLCwsLCwsLP/AABEIAOMA3gMBIgACEQEDEQH/xAAbAAACAgMBAAAAAAAAAAAAAAAFBgAEAgMHAf/EAEIQAAIBAgQEBAQCBwYEBwAAAAECAwARBAUSIQYxQWETIlFxMoGRoUKxFFJicsHR8AcjM4KS4RZjorIVJDRzwtLx/8QAGQEAAgMBAAAAAAAAAAAAAAAAAAMBAgQF/8QALxEAAgECBQEIAgICAwAAAAAAAAECAxESITFB8AQTIlFhcZGh4YGxMsEj8UJy0f/aAAwDAQACEQMRAD8A7jWEj2BPoL/Ss68IoAxhlDKGBuCLg9jWdKHCWamOaXCSH4XfwieoBJKfTcfOm+pasBKlYvIBzrFsQoF71AGypQnGcSRR9b0EzHjAfhNRcuqbY43rzWPWue/8VuetYf8AETE8zRcv2LOi3qXpDgztyRuaK5djmLDc0XIdJoaKla0lFudaMXmSRi5NSLsy3UpYfjFQe1WE4uiIoLYJB+pSpiuNAPhFUZeOGPLaouT2Uh3aQDmaiuD1rmmK4jdt9X51pXiiQcmNFyzpWOp1K59lvGb3sTcU55dmQlHerWFuLReqVKlQVJUqVKAJUqVKAJUqVpxOICDegDnnG0Dx4suh0syrJG3o6bH8h9aa8vzZ3hR2Fiygkd7b0H4qjEyq9943X/TIdH/dorbhJgIkDG1harvTnmWis7BU4snnS9m2cnUVB2rPFZggFgTS/jpATsb0uTNEYmOLxdwaGtNWzFPVIISetUGF2OarMQodFC3er+BwjMbE2oXPgkJ4AkkbUewkwW1CIYVjAGqsZcaB1oT57FWrjD/4rbrQ3H5nq2oFLjO9Vji+9WTvbngGFI2YhjetAmIr3x71UxE++1C58AzOSe9adR6VgHrYuxvVmue5BaCeXesHgrF5ga3/AKQLVFue4GrCKQabMkzQqd9hQHCsu5NbXxi9NqaufIuSH/8A4miHNherOGziN+Rrk2NkINwa1wZ06nnVnBW55isJ2sNevaR+GeI2YgMdqdla4pTViHGxlUqVKgqasROEFzSzj88Dm1WuKMSQthSU0u/Op0HQhcKYyZXVlYagwAI39wexBAI7gVWbGMyHV8cdgbfiQ/DJ79D6H3FVhNUgmTWuv4T5SfQNsT+X0octubl3CzxIq4vE3qkZedb80wzRSMreux9R0IqiTel2GXVsjJ2v9aI4ONQoJF6FxwkkUShGn+VC58Fi7GoNrCvHa3Kq/ikb1WaY3vUX57AXobtz5VhiwBVdZ9q1SYi9CXPYGaZJ+VeK9VpZN61pJ3p0VlzyKXLpaq8u1TxdudYO/erKOVyrZiDWzx7VoL1qllq+G/PUi9i201ZJNVOME1uY6bEnne3Pp/X2NRKK5+SMVtS74+1aZJq06qzMZtUtYeepGphLKTW3C4fVWuOAk/OiOHittVJSWxZIt4X+7ItTpknEVwFb2pIMZrbhJyrfOkXfPyMcU1Y61HJqF6zoPw/mAdAOtGKuY2rOwD4jy8yLcUkzZW45iuk46+g2pDxuNbUQeVDzQ6m2BMQCu1Vjc/WicwDXNUZm00Nc9x1wsI1nw4Dnzxk2brptfft+VjQpYEUkEbg71MHmZjbUBft9CL/OqU2dK8gSRPAYkiN73jcdI9VvK3pfpt3E2uKvgeegROgV4ZNhaq7QEbG4IO4rbE2kClpc9h5Lk860yV4+Iuedag1Qlz2C5JDaqzvW9mqtK1aYxFtmo7n1ovg+HGteUmO/wrpLSMPUL0Hvar2UZP4cQlYXlkH92B5iin8ekb6jvb0qlnfEseFLIg1TW3Z9QC/vN19uVNS2RnnUtoXl4cjK7rIv7TMgvz5KL22HU9KGZrkvhLqVw4BsR1XcWvzG9xQjCZhLjXOpvGa2yxX6d+Q29a0Ms+BnjWVQplLNfVqBO4WOT0G49eVVcksr8zCOP+VsgpGqkb/StUsC+nWt2JgZbE8juCOR9bX71Xkeozz54j7oikLW219F91uFI92a/wBrb0PeXpVjBxGRMQqi7+GSLdNjv3FxUVI9x25qLk1dFvEYNYyNBvHchSfQMRY9b7Eb+lWkhG29AeAJEchMQG0Msg2NjrUo4+diaZcXgxFYK3iIfhb8Q9Ffbn361k7XNQbzsPUcm7bns2kCwtVKLE7/ADqKpY7VZTLzYVZc+CSzDiR1rTLNc/Osf0Y1aXCaQDUtkpDNwhLuKdqQ+GMUFcXp7U3FTHQzVVmeWuKRc+hVXansUi8ZNZjUlabzFubFhQbc6Gvib/WqeJxJvWmOU/er2H3L6t+de43J/wBJgljvZtBZD/zEGpAD6ki3zrTE9XoHqFk1zwIaUk0VuH55fCw8UpV2aJ35HxE0HT4bE8jsTarzRiq0cDHHI6cvBLyNa4HmYE9ydPzuaGpniSuQh239tuf3obi5Jc2KUVPC76IKGYDvWvxKolzWaMalRG3LLn8qzyrBePOkfQkaj6KN2P0qq8tbsozAwzK99hz7j0p0VbnqKlIa8RP4zPZQI0R7WJFilwDb2H3rkGYQtJMoJYIQGci5JLN5b+u1tu9dRwmNBkkkTQQV8tzsNVlkDDsR9xS9xNrSIy4dxZXs4sNRVj5WuBdSb6tuQK1FRdxpCqTWNNq4ycMYuUQrEsSxgbA6QmofPeljjbOIy4sv6RInm0qCRHpsNT25gk7AGg2D4aklgkeWazFgF0ysQOwGrn7ii2EXC4WAO0qhoS6galLyozGygDmwYfeuc7QazvxnStKabdo/Pqb44ZGjjdhsw5AWswJ1LbpVbEAj61ngs0bTKrMdfiGRdVwXDqNhfa4tyNb40Eu9zckkgA35dfT3rfGTmlIxyXZtwewJPOj/AAQoOLcNtqhbf91hf7NQeTDEH2opw+PDxMLHYa9B9pBp/PTV5SurC5LItZjw9oh8vlKyob77BiY2O37y1WwGT4gSrGzFgFJUkW1BEY6W9Tb36b10NsMra0bkysL7dLMPbdaCtqWSMlvOlt7bd7e9rWrgzbpuHk7fK/8AToQfaKV91f4+gBDhSsgAOoWBuOW4uRfra9jRBhyF9qo5draaRdkUgtHEQS/Mb6+S77AelZyub77H0rbTqYsnqvoW1uiw0qravZsRsKpxx3Nb/wBDY2puHnsVub8umsw966VlUuqMGuc5fl7axflXRcpjtGKmKyE1dC5XPOM5xrN66HXO+PMtYsT0NMjqKjqc+xUgLG1a4jXs+HINeLcVtUUS2y3G1WY5bVSSSiWTQiSVFbYcz7CkTSSvzYvF3dguuAKQgSFlDb+Q2dme4SMHoAu5/eNLea4VYYFkiijgRdgrX8WRb7m27DqfNXRs1kB5W1EaUH6pN/P8v4VzPiPHSviFwuF0GaS6eLcFyoUkgOeWwbYeorkRxOdk+ZHSyVPE0ZA3AI5EX+tZg1Rw0bxRIj2LhbG24PpY+1q3xPeu0llfmhy2ywTRrJcBhwoknDNvsB8A3GkN1Nz8qEYYC/mFxY7Xtc9AT0FMuV4Izx2toiLadAa6BgQSy6t/S5JsKmXPko2A86iEMjMrqFm1ttfQJLXIG3Mgg/Ki3CJiZSZRcSCxuAbnUbW+i/QVXxeQeGjxzFJGaVnQBlDKoARSe9t/lVbDyNFGcOp1MPIp5heYc3HXn8xU2TVubigJm2BiXFM2HUkEqQBz1FvKQOvIf6qu5jluHwqxiKCNp+spGrluzX58za4tc+1OOWYICMPoAZb6LqARsV8Q97E2HcUt4xyZI3BCo6BR20m+k+l79azyo5tw1/2alXTUYy0XyWcHisRFpTFKrITsx6A2ADC5G+/tYX2q7Pj0T4oxbppBW7dOXT+VZGN59lS4b4nOw26+9Us5jVIPiZn1BOfIEWvftTbKmsxGc5Ky1L+FwYxTERbHUCzsoCix+EDctt61r4kyRsOBIZQ3mBsVC7ghttPtV3h3M40htqC2/gKW+NOKIpTpDXtXN7dyz5sdJdNaWFjVj8Ussbi9r3BINj5gGBB+f2NTDI0ssZCgxvGDqPK5Fjc35ghj8hStluY+PgtaN8K/XQbG/f8AlVTD5lIIwEYgXvpudxcnSTyFifvSa0c5fiX6TKUdvzH+0E8bmJiWSTqGK6it9VtOkKw+G3M1bsJUWVfxfFc335bDn6/7UJwkb6ryJ4gEbyeETYF0C2t3N7W/Zrfh85XARImIjCgi6uhBkDt5mJvzN2HraxrFGcoyU1v9GxwVnF7F8R6bVaw+INxtUaFQECuJFZbhl5EX/larOHwl7V2qU1OKkuaGCSs7BfAC9tqa8ItlFL+WYK1jTFDyqzM82Zig/EuGDx7jejAofm0otaiOos5BmOWWY+9C54DT/mOFS5oLitIGwHvWjHbnoOWYsJGbgb3pgMHgxqi2Mhs0h6qOkY/rmaxg0oviW8+5X0UcgbevX6UtYvO2USN63N9r/wBXrndR1GJ4VzQ6PT9PbvMuZvxfMWMWHUFreeRjsATsP9hQrKcn8OaGbWTMkquXPI7jUtug03qpw1qkSR+oI1D63Ptc0yZZgGmfSCFHVjyAp9BU6cMT13EdRjqSwbbGebRraZj5XjdA6HbSZHCXU/iQltXa9D0pl4/yHw8FM4bxHRIfPyJAnjNmA9hY0L4gfCRRLJG5XUoYAnVuQDaxpz6hQjd7/ZjpU3JuPgW+H8LI7Dwbl78ha2kfFrc7KD/Cms8OSRkEzDax0gFje9/iJ35mgnBvGOHEaqNiRuvUHuasZrxedREf1rJPqm77cZtj0l5WSuAOIUkjm0lGdZCW1DndV83XbZQbdqu4TGLAkwAszWKsxF9Tg7EnluRz9+tasJmZMiySXYI+rptsRqNwbqL7irPEkkkkazawryaWSFV1I42OsyWte2xHtUR61qVp6f7K1ujUcolvJ5nljS7FS2zDUCAfTnv60UGBgg5KrMBe9mO/XZtgKXOFZ1cSSIB4YJ09AlxexXqbWtVzOc03B2vZdQ5gn9VrdhXUeehzAhi821BLMSp/CotbsBz+1LmdoZII2UMCr6XTYKtgeh3J3FW5sXdCxVoy7CwS4a3qT0vtt3FWXiUqoIudIBvck+5NY+pqKMcO7+jd0dLFPG9F+zmeeGeME6iFPKg2Jw0ioG3LEXuenrTVnP8A5jFLCpHlYA2+tqYs44dV4wi2FlJv3AvWCPdSfNjsSwyfqAf7JcwGnEwOd9JffoCPMR9L/Ombh3LQRITvpFx1uOTf/GuZZNiTBjBbYsrp8+n3AFdm4InRoVvbnpPtICLn5n7U6pmoz20fozkJOnKdP8r1RUhXUoZRewuBz5HVb52It3oPnOYDEQwFdBlZyAQuryXNiFPI/CPlV2bPhhppIGChYyfdluCAO+kn6UHxRijISEmOWI6l0rqYqGZlkU3sQUbkelcnA0rPZ855nSjNYk/FZBbJv0iMDx9GnWAFVBGyjqzALZlI+YNqboJNx6WpdhzzEk4iB2SYKiFAF0ktJpZAdyVI6/OjeV6iF1W1W3A5A9QOw5Vv6OWsfyZ+ojkpB3DYi1qYcK91BoPhcOCKM4dbKBXQOdM2Ur8QX1HemdzYGkjOcQzORQsiIK7KJVWHPehuIwO/Pat0sLJvzrGKUm1+9SnnzyH2FrPJjFh1tu5JBHa5A+wv86TcfjrroPrv7CnPirhx5iJIGs45qTZCB17GuZ5ukwZlkUpY2JIP1BtuKxOj3rnSjXiqfmFcrzAojIg/xiAxudkLC/2FNeZTeGGVPIrAEHexNhff12pGyyaBAA8hJ7L689yaY48wiYWCysvvt9KrUiTTkm7lnI84lZngme6To0W5vZjvE1+lnC/WlfMsI23M8xvyBHMdqaGw4YbREAf6vrVYqGlkjlVlinGoHmY3udV+2q/yYU+i8UHD8r5MfVKNOrGqtNGKcR0HUkheTa4VTpsP2utMWX8QMVvbVp+IfiFvUfxpfxRnE7Qoh1A6Qqi/sfY+tVXwGIimYEMsi7n5/Yg1WVLFqMjXUXaCbOycPZphsQttQDEfCbXPrViLhfQ4VpScJqUhLA6W1bKTzsRtauNQ48m2q8b32ddhcdGA5HvTbgf7QZ1Tw5hb4dMn4SVIN79b2+9RGOCSduZkTfaRavzz8DqDYCKNJEWHTGt7XJAJLW3H4mND0y5Q7M5A5XjIHxgGwv0PPYURw/Ef6VGhht5lVzc7jUhJBA67gUH4jzB4cL/di8kRDuAbsQLAWNrk8iT2PpXVTazOTbMrTz68R4R1f3F73AAd2C+ZSNrDcAdqI48iGAyObWBI+Qrn3DPGYLO0g85Yk+na3yr3O8+lxsixJc3NgPX/AGriyxTqNtcyO7RSVOKTCHBeWr4rzNcs2pvU3Y7D6UfWW3iE8zq/Kwq1lOAOGiVDp12GogXPLp6ChGduUDEHnvRPJLngNhaU2loLnD3DoxcuKB2ZApRv1ZNeoH28tj2NMWQYgwvNGbhdl57jyDT/AB+lZcBYTRC8rc5n1f5Rsv8AE/OvM9gImFvhck7ettg3+b+Fa+zxUcPkcvqZ/wCbH4Ms5LlUWYS4kzMfFVlYWIXUGBB6bEEd+da8XkIXHRKB5Wj8O5PwsFIDn/KAaGcNTlZ1IJ84KE7jzdD9afMfhbkGQ2upF+qny6SPnt/mrDUdp/8AZW/Oa/YyH8bP/i7/AN/oTUjeQviQ/wAbeG5vZdjaFgo6FRy7i9dEy/Qsa2Oqwtq5Xt1sNhSLiIEkmZVYlZF0BwQqCdULxq9uYsp+nrTHgp7RoALDQpAvfYgEb1fpoOE5Jl6s1UgmhmhxlGcHPcc6S45TTZkkN1roMyTVkFnFwa5/xHdGJHrXQqUuKcCNz61UXTeYnHFsxF62eMABVXWAbViGF7VC58GgtfpFYSQK4OoAgjkQD9awcDp6V4r0aIkGYnhHCNe8Sj93y/lVQ8CwjdDIvs3+1MSbmt7RtbtVWk+epZSa3FX/AIRUD/Gl/wBVa8Tw0UiYws5kQ6xc3uLWcD5AH/LTJKCOdYQ4vQwa17Ebeo6j6VaKUXdc1KVb1IuLKHD0ImAJAR+pI27b819jtS5xHD4OPbV8Lpb/ADISpH2H1rpD4LSySRcjup6Mp/Cw+xFJ3FMAxDzqRZ0mk09mDHb2II2qascSyFdLVcJJS2E2XArrBOwJ+V/W1bMxyyxHhspRhf8AXXVe1gPwntQ7G5jYWOxU2t1BHOjeUYdmjEhYBFclQRuynsOe9Z1dRzOllKfdCX9nGLmwmNiSa5hmugJBsGt5bX6bAV16fKVMhU2AIIvty/2IIPa/rXHuIo8Y8KSrEFWJg1yfMDf9UchXYspzZcXh4sQvJ1D+1zpYfJxWnp6rlHMwdVTVOWSyOcTf2e4eGeVHUqrnUh5WP4kuPQ/Yit+GwMWXMzhdSkfELF19q6NnOWLiIiCLOouD6H8J/gfnXFc9zZtTQnUsqtpI9jWWspxnlozb0tSNSFnqhpn4hsLohIPYg+7E70CzGf8ASI4xfzSSKpt0DGxH0q/hsIyYNi/PTe3NuXN26DtQbgLCtPKXb/DivbvIRYfQXP0pOGU52NN404Nj7BhQihV2VQAB6AbCheeOAYrg/ERf0Nth8yBRcnpS/wAQuzjwVGlmOvxCPKqxgHY+pN/rW2rPAr83OZCn2jaKOFy7Q0hF/j1g36MdwPb+FMGe555pYz/iaQwN7XAKMtv1TYc/UUDyDEmWVTfUkqja/I2NxbpuCfn7Vdz9I5JGLeVo9MUm12IKkq8fr+Ln29LVh6mF8S8M16O/9lqEl3X45P1X0Xs+yoSYeGTDJ5WsxUELpcpoJI6ncj3rfhJksQhJANr2sCw+LT+zquB2FCOF8/CYWeF7jQ2qMne6lj9bWohlyEKu/lKIyj0DLr03621W+VNpq81NbrP1zC+FOD2eXoFoZd6eMgkuvypBiff507cMv5T7VtfPkRU0D1UszwAlS3WrtSqmc5LnmUNGxoGpINdozDKUlG43pOzbgxhuouO1Tz9GiM09RSE/es/EFufSr0/Dkg/CeVeR5UR8VVaGJkwqC1zW2aQ9DVhgAtgK1GHY3qzXPci4PlBI573odiWIoviIFHI1QxEF+lRbPnmSEeEM2BPgSnyE3U/qn19qXuJz4WZY2L9tJB7PGn8fzraEKEMvMG9VuJoC00OLvcMFhk/ZAFkJPawW/YetMjZ5GaosLUhU4pycSKZV+MEXH63Qf5qs5Ik4aGBY2L6Q2m3Xpf0A70SlmKanALMCVjjte7DfxOW4Bolw9xAcOpLHTI5uxIOomsVWavZHToU3FYtwtNwvjDExlmjjUjcbnbuaz/srleJJsLLt4ZMkYIteKS4kAHOw2at+TTNO4mmLED4EPL95h6+lE82ASbCzqoMgkOr1aMowcfT8qKMsLSW/0U6lXi8QwJOypdtzEdL231Rn4W77WP1pX424XSVlxEQGtR57c2QC+3cDf2pgSbw5LHcX8N+6HeNvp+VCZ8S2HmaJvh5qfVOYt3H5VvlTU1ZnKp1pUpqUTmvEmdEwlOQPQXu3+1MfDSxx4aIRbqVBv1LH4i3e96H8e8DvMfGwxubeaK4Hcsh7+hqnwOkixsjhlseTXBDDnz6H+FJp9O6cW3zU6FfqlUmkll/Y5rLXmJiSQWdbi/cdjy7Vo1Vlrqz0tzcXpoVsrwSR4rQoCowLIBsFYDz2HvY/Oiua5bHNHiRpAldEYE+sZ5E/T70FzMlAsyi7RNrA9V5OP9N/pR/EYlWCsDcEXU8tQI/+prN1Ktaf4fowp/ycfHNeqFnDcMO8MjbqAhVRp576gGNtgWvv7VYyiF0DB2uQI7DeyqUDBd+u5vRfLM0UpLLqKwlPhP69nVkHpYhjbuKA5RjWkVmIsdSrvz8qi5rP03cm6cjTU7/+RBmJt/nT3wr8J9v5Ug4QEsPeui8NwaUJPaum9DJU0DNSpUpZnJUtUqUAapYARuKDY/LVWjOInCgk0l5znwud6kvFNnmYRqKE4jzDY0Hx2as7GtC5gRUPnyaErF/E3XrVUyE9aqYjGFjXkcOJV43gKlxe8TDUHU2+IfW3erRi5SyKzmoK5aZBYe/9CtGExakvBMrjxfLY+UID+I3+57j0r18fIqkTw+AGJ0O1tBPPw3uPLyFiQR6+tCIxLK50kc90NyunsCeXcHrWerKpSldxy8fYdS7Kqmr67b/I5ZVmMGDTRL/6hSQ9xdmt8Lj9ki2w716nhSyCWYqoUnRH5b7jm3eqaMs63ZNM8CW3Nw0QHxDa91Pr0J52oXBkLMWJBvzuTsfakYlKzjzQ00o2/k8wzisfhkBEZbryJ50H4T8WTMEWQsU0Slb8uWk7fOtngRxKWYjbp69hVvgrG+Pj2PJYoHPtdkqaC76b5kWr27KSQxYecNHEzHcFoJD3U/3bfSx+dZ5vF40W3+Ig2Nt/KbEe4NDsJGof9GOxxETMp/5qG6/PSftWEGZ3aO+3ieX92ZPKwPpe33Fdi2fPM4KWYPizRHUhzpI2JHNGPWw/CedV4sOVckyaxtptysdydq08UZCHZnU+G4+IA2v1JHrerGFgVAFUWG39Gq1pWjbx+zTSTubtVZLXhUXrckdqyXHWNZNasA6rDJExsYSSn/tv8P0N1+lW4odRobnkfhgSpuY76wNy0Z2cfLmPapcVNYXv9FZXVpLVZg7N8K0sM5gYAjTIR0F2Ic/9Oqt/DGXeHEqXuSxYt1JJ5mq2DnMUrsGDK0dwL2BX0NjyNzTZluGCW25ddqRRjaVnquIbiurrR8aDuQ5JyYinHCJYUuZXmINgKZoDsK0MyzubKlSpUCyVKlSgAfnSkxm1c3zWEhjeuqTRBgRSjmeVjWb0MdTZz+eGxrXFh3kNlBJpoxfDzytpjXrz6AetFsv4bWPynf8AZXcnuxq0Y315qWnO2gvZTw4b3fc+i72926UyYfCiMWVVB6n+bczR2LJtgDZR6D+deSrGnlVdTf11pyktEZGnJ3Yr47IhNYuFYi9tfwjvp60l5rwykR1YRZDMDfxASACOigbae1dXXJWl/wAQ2X9UbfWtOayQQRlQANuQAvV1UzsRhFfKsd48SO8IGITZ9IUEN691YdPcUGOUzo0gh8upromzCxuSHQ7XG+6kHags/EEmHxwlTUY/hdB1jJ3P7w511IyRjDCaMhvFUFGt+uNjSqnT03quZDIV5rRnK8yv4hXQbi4DbspYc/JbUOnK+9Ff7LcEwmxrEq390i6gdQ1SMdv+mj0GXrezAMEFrn1/xJCO5IAolwLlir472trMJJ7hLkX9Ln71nj0zpyxXyNL611KbptAPjJTDi8IVNnXUQfSyk/kKHZ9jFurrtHiLSIeizr8an0Jt9aNcYoHnL9Io5Df95Co/7qU8GBNBJBJyIJRj+CQC4Pb/APa6EdL83MUXZl8ZqZEUFVk23ZuajoO57Vsibf51pw0VkUWtsOnarmFgueVY6k8TN8Y2RYQDnzrGbEEbbVvkwp2AqvNgSrb0tc+CxlDiLm3rWZiQdefzqo4AOxrFEHrVo8+CLC7j8lIeyg+ET5bAsVublD6C9yPenA4kaQPQD8qq6R61isVyKus7c8Cigkw/kguRan7CiyilbhrLrgGm5VsKqxVR5ntSpUqBZKlSpQBK1S4ZW5i9balAGsQACwAA7VIoFXkKzNe0AYulxasI8Oq8hW2pQBTzPElENudImaROx/Wb+uXenrHwlhYc/wAqpplIQeXdz+I9L+lPpyUUFjneO4cIBjUAysLu3RFPMX9aucL4q8JiFymHZ1W/UXHh/djTTnODCReFH8b7s3bqTSNh8aMuk1yhmgkkF7c9SA6W7jt2pyeJC27O7GKbDeHqGxKJdv3n3/I0dyeLwcMSeov9AB/ClzKsV+k+PLzEjeXuCBp+xpkzS4RYxsAAPeqyV8i6W6FfHYcyq9+TtYn9hdzShiowrSAdxYfa1O2f4tEXwUsWsA37IO9vc/lQGOC9tt71V1UnYvCldGmKM7ben5Uay3BmwPW9bMsykkgt6004DJBzrMkaZTsLqQsrcgfl1qhmEhuPKPlen2bJFI50Ix3C5tcb1NuewtTRz6YG9alc0YzXLypoQy2NCXPYab1kO1b8KSWFUlfpRbKsGSRUrnwDH3hpvJbtRuh2S4HQinqRRGoZkepKlSpUEEqVKlAEqVKlAEqVKlAEry9e1KAPKle1KAKU2CuSfXn7VzbjzBGaQKvwLsB36muqSLcEUuY3hbUGsbk+tOpytqLmriBwIztHioQxXQ66WHNSQSdPztWvMocXExJnkdSdiWa9+gIvTfh+DZMOAYzv1PqTzv61oxmRSyMC1zblbkPYVeVVZ5czGKmmkmxdwOG0gLzPMk8yTzJ9zRuGIKB61ew3DrKL2qzBlDFhttWazbNGJJWRMI5sNqZsuQhd+dV8JlKixPOiIFSKk7ntSpUqCgHzTIxJuOdA8XwWSNt6dKlTcspNHOIuEnDfDTJk/D+g+YUxaa9qbkubZ4q2r2pUqpQlSpUoAlSpUoAlSpUoAlSpUoAlSpUoAlSpUoAleVKlAHtqxtUqUAS1QCpUoAyqVKlAEqVKlAEqVKlAEqVKlAEqVKlAH//Z"/>
          <p:cNvSpPr>
            <a:spLocks noChangeAspect="1" noChangeArrowheads="1"/>
          </p:cNvSpPr>
          <p:nvPr/>
        </p:nvSpPr>
        <p:spPr bwMode="auto">
          <a:xfrm>
            <a:off x="0" y="-1036638"/>
            <a:ext cx="2114550" cy="21621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 </a:t>
            </a:r>
            <a:r>
              <a:rPr lang="en-US" dirty="0" smtClean="0">
                <a:solidFill>
                  <a:srgbClr val="00FFFF"/>
                </a:solidFill>
              </a:rPr>
              <a:t>Pandora is known by the goddess who opened the box and let all the bad things out.</a:t>
            </a:r>
            <a:endParaRPr lang="en-US" dirty="0">
              <a:solidFill>
                <a:srgbClr val="00FFFF"/>
              </a:solidFill>
            </a:endParaRPr>
          </a:p>
        </p:txBody>
      </p:sp>
      <p:pic>
        <p:nvPicPr>
          <p:cNvPr id="4" name="Picture 2" descr="http://t1.gstatic.com/images?q=tbn:ANd9GcShPHpHkA1bzBPIJBaNeUoVrXTR3KgFuV6FKuetj5uAIzE0WX2O"/>
          <p:cNvPicPr>
            <a:picLocks noChangeAspect="1" noChangeArrowheads="1"/>
          </p:cNvPicPr>
          <p:nvPr/>
        </p:nvPicPr>
        <p:blipFill>
          <a:blip r:embed="rId2" cstate="print"/>
          <a:srcRect/>
          <a:stretch>
            <a:fillRect/>
          </a:stretch>
        </p:blipFill>
        <p:spPr bwMode="auto">
          <a:xfrm>
            <a:off x="1447800" y="2895600"/>
            <a:ext cx="4953000" cy="3590929"/>
          </a:xfrm>
          <a:prstGeom prst="rect">
            <a:avLst/>
          </a:prstGeom>
          <a:noFill/>
        </p:spPr>
      </p:pic>
    </p:spTree>
  </p:cSld>
  <p:clrMapOvr>
    <a:masterClrMapping/>
  </p:clrMapOvr>
  <p:transition>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None/>
            </a:pPr>
            <a:r>
              <a:rPr lang="en-US" sz="9600" dirty="0" smtClean="0">
                <a:solidFill>
                  <a:srgbClr val="00FF00"/>
                </a:solidFill>
              </a:rPr>
              <a:t>THE</a:t>
            </a:r>
          </a:p>
          <a:p>
            <a:pPr>
              <a:buNone/>
            </a:pPr>
            <a:r>
              <a:rPr lang="en-US" sz="9600" dirty="0" smtClean="0">
                <a:solidFill>
                  <a:srgbClr val="0099FF"/>
                </a:solidFill>
              </a:rPr>
              <a:t>END</a:t>
            </a:r>
          </a:p>
        </p:txBody>
      </p:sp>
      <p:pic>
        <p:nvPicPr>
          <p:cNvPr id="2050" name="Picture 2" descr="C:\Documents and Settings\610350844\Local Settings\Temporary Internet Files\Content.IE5\9G5GI1W7\MP900430728[1].jpg"/>
          <p:cNvPicPr>
            <a:picLocks noChangeAspect="1" noChangeArrowheads="1"/>
          </p:cNvPicPr>
          <p:nvPr/>
        </p:nvPicPr>
        <p:blipFill>
          <a:blip r:embed="rId2" cstate="print"/>
          <a:srcRect/>
          <a:stretch>
            <a:fillRect/>
          </a:stretch>
        </p:blipFill>
        <p:spPr bwMode="auto">
          <a:xfrm>
            <a:off x="4495800" y="2209800"/>
            <a:ext cx="4267200" cy="4267200"/>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xit" presetSubtype="12" fill="hold" nodeType="afterEffect">
                                  <p:stCondLst>
                                    <p:cond delay="0"/>
                                  </p:stCondLst>
                                  <p:childTnLst>
                                    <p:animEffect transition="out" filter="strips(downLeft)">
                                      <p:cBhvr>
                                        <p:cTn id="6" dur="500"/>
                                        <p:tgtEl>
                                          <p:spTgt spid="2050"/>
                                        </p:tgtEl>
                                      </p:cBhvr>
                                    </p:animEffect>
                                    <p:set>
                                      <p:cBhvr>
                                        <p:cTn id="7" dur="1" fill="hold">
                                          <p:stCondLst>
                                            <p:cond delay="499"/>
                                          </p:stCondLst>
                                        </p:cTn>
                                        <p:tgtEl>
                                          <p:spTgt spid="20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lstStyle/>
          <a:p>
            <a:pPr>
              <a:buNone/>
            </a:pPr>
            <a:r>
              <a:rPr lang="en-US" dirty="0" smtClean="0">
                <a:solidFill>
                  <a:schemeClr val="accent2">
                    <a:lumMod val="60000"/>
                    <a:lumOff val="40000"/>
                  </a:schemeClr>
                </a:solidFill>
              </a:rPr>
              <a:t>One day Zeus was so angry at Prometheus, for giving people fire, he was also mad at people who had  tricked him into taking the wrong bag of meat</a:t>
            </a:r>
          </a:p>
          <a:p>
            <a:pPr>
              <a:buNone/>
            </a:pPr>
            <a:endParaRPr lang="en-US" dirty="0" smtClean="0">
              <a:solidFill>
                <a:schemeClr val="accent2">
                  <a:lumMod val="60000"/>
                  <a:lumOff val="40000"/>
                </a:schemeClr>
              </a:solidFill>
            </a:endParaRPr>
          </a:p>
          <a:p>
            <a:pPr>
              <a:buNone/>
            </a:pPr>
            <a:endParaRPr lang="en-US" dirty="0">
              <a:solidFill>
                <a:schemeClr val="accent2">
                  <a:lumMod val="60000"/>
                  <a:lumOff val="40000"/>
                </a:schemeClr>
              </a:solidFill>
            </a:endParaRPr>
          </a:p>
        </p:txBody>
      </p:sp>
      <p:sp>
        <p:nvSpPr>
          <p:cNvPr id="14338" name="AutoShape 2" descr="data:image/jpeg;base64,/9j/4AAQSkZJRgABAQAAAQABAAD/2wCEAAkGBxQTEhUUExQUFhUXGBwXFxgXGBcXHBoXGBcXGBcVHBgYHCggHBolHBcXITEhJSksLi4uFx8zODMsNygtLisBCgoKDg0OGhAQGiwkHyQsLCwsLywtLCwsLCwsLCwsLCwsLCwsLCwsLCwsLCwsLCwsLCwsLCwsLCwsLCwsLCwrLP/AABEIANAA8gMBIgACEQEDEQH/xAAbAAACAwEBAQAAAAAAAAAAAAAEBQIDBgcBAP/EADsQAAEDAgQDBgUCBwABBQEAAAEAAhEDIQQFEjEGQVETImFxgZEyobHB8FLRBxQjQmLh8aIWM2OSwiT/xAAaAQACAwEBAAAAAAAAAAAAAAADBAABAgUG/8QAKREAAwACAgIBBAEEAwAAAAAAAAECAxESIQQxQRMiMlEFYXGBsRRCof/aAAwDAQACEQMRAD8ABAnkV92XgvRVd0n3Xhcei7wiegfkqxr4VEfllY1qhAltRfVNkPsvTV5KtFnwU9IVdNyk5vRQhGsIVdFskBSe1GuwwYQ0AudzMWE3AH7qqtLoilsbYJj6j+xpTpbvHzcSm1AnDmZcRzn5nwVUOo4VugaX1LudzgWH7+qy2b54+nJc8llOGvAu573RLd+QcABzK4OfOlXH5Gk9I0+fZtq7tMyYm23klORYk4es3W4NbVdp0+dp94QGXZg8UQTSOtwJJdDY1OJa3Tv3WkNJj+3xSrE5bXru1Q7/ABIvEGQbbXXPfk1y76RrHNZH0dMzrDPbTcGi5Pd9eShlXDwY5tSsZDR6CBaPzmq8mzuoKYGIbqqC8gW8PZUcQZ9UfSLKbYJm52HS3Pmmv+Vif/YKsN/oQZ1xG3GYt+E1upsNM6C0hp3i3judvokuQcDNbWPa1Wlok3tLRzvzSapkddlcVmOcahO3IgmSzwb4JlnT600hXpOFKR2hiQPYmyWebeTc1tP4B5ovE9miwrKVZxZgaNN7G2L4hoO8yecea8xmSPFtdIu30h7SR+eawuZ4GpRphtKq8UJOprXlvdgxcHkfdC8JZY4uMVKjdJMljy242MbHcb9U/hy/Mki5vo2WkiQbFfNVbari0ayC4SCRaR1hWUnLtYqdRtiuSVNaQbg33ErbZDQmCCCFicMy4geQ6+C3+QaaUMcRrO4kHT4Ejn4JXyRvF+I8q0ZCzHEGEgFy2emyWZhhwQQUpNaZc+zl+LqEiYMbT4pY6D1XQG5I0sqNce4bjwI2WFxWE0vIFxyXRwWmBznlLDTsQT02VdUlpjbwiP8AqkGOHQKZxfJw1eiZFwXtz1K+RRaz9Lvcr5TaKBu08ft9lF35f/S+0FfBg6rRRANVrGL14AXtNyhD6sbKglWVnSVS5RFE2ORNG6EaUXhyqo0gs4YvsI8/BG4HMnUnBjjLwxz7tnQxoMOcYtJsBPXoh6mO/l6VSrElrHEdAQLE+GyymcZgdZFRxDq/dLKfeIaADp1TDrDpu63VcPy/JdXwn4Cz0h7jM7q16IqVakU6ocTsDoD3NDWwLSBq1dDbZZPMM7hzewDAA7Wd3andSdyb7k/RMTggW6DRcBpgdq+8cviJcLRsAsxgaTnYh1Mkdw6eRAAt6lc+ZTbpmsUc77OgcKUqtYtc+Xc7nS3fY8z6ldbw1IMYAWMbbZu30WA4Qyqs0DsxbfU4S33/AGWurGrH9SHeLCVzarbb10dV4onSkhiqLZs35IWphQdmlWUaYc9zZ237xtZV0WSHQJLRO/LyS8130grXQpzHD2IgA/dYXOMyxTXdkSC07aiAI6ajb39+a6RUwpewkiOg2KwfGNLsxLmlpHiCj4N8ttbKeKMq4szeZZdjDRLeycG3O4Jj9MA7pTw3jDTqOLyW6CC7cbN0kH3mP8dlPLs9rzoNQ+AO3j6/shcX2hqd4SX/APlG3Lx2XZxql09HG4uG5N1lWJFVguBU2c07ze8cpTCgy65/w9UNOu1kEudbvOghzbsmDtBggyuiUASbLseNkbnTI42x3kFUNc6NIqaT2Zdtq5C9pPKV9RqOY/vSHTJmxmboSngH76THgnNai4sa2p/7jXQJ+INgWP8AtS2th8aejUcO41zhBJI8bpvjaGoQEs4aw+lkndMMZiw1JV+XRH7FePYGMICxmLYJNk+zXGF0gbLOV5lNYVoHabAKtBrjYn6/JAHDuBloJHgD9E4FWAYEGN9/rsl+LLzv6Hce6clsXpEdB/TU/PReKj+Yd0+S+W+zJDl/avWUXDw8SrgWt2EnxVNaoTutFHjiOvsoauik1ik9qhCkqJar9K+0K9k0UtCIoleCmiMHRlwmw3PgBus00lstIozzAOq0og6SIJ5Q47xziPGJB5SFdHIq1q9ZrqLaQ7rWjRPKB+lto/6icyzSvre9rP6J7oYSW90c5FwTc+qS1TjMe6HPc8NkkuMtYOvIE/VedrdZKp+tjKgT5zWq4upNRxdE6QPha0dP3ReR4VtJ+o7RfwHVFZjSp4duiT/8juZj+weJP1R/AeBdjX1BDQC0gTtCHnrUMawSuXYozXiutUrhmHr1aTGwxgY4gG93mEzr8d5hhjpNaliWiJJaJPsQ4HxQuC4MDK8VWkgE9CLOi4NvRPMz4MY93Z0W63ODe8WhpAY0NBsLWF4iUB58CSl/6GPo5OXr/wBCOBeMhicTWq1+53GhtNhMSCZcZNzeEFjuOThcbW0y6mfgBmx5i3LktHwDwXTw2Ka4S943mIjnYLI/xUy7TjXECQ8R0gg9eiDj+leXkl0G40p4fJPMuOcXiWONKrSw1Nv6Z1vJ/tDjJ+ixVbO6/eZUqve0m+o6r9ZXQcHw5Qq4NrG03h7QC9oDBqeJIcTEu+IjnYrnebZfpcQym9sGII+abw5cVblC9Y7ntLtFOEeNQMkdCORTOq52mHAkT8Q3HWEgYYsUxwGMIsRqaeXkmmhOl32a7IMLScWOIcOzM0zYAeBA3J3J6rc5Q0Al3OLTt6rG8LVKbiGkQHC8c/2PiFusDltam6JDm8nGDbldFxW52jcyhvRbVablwI6GPmOSaZPlJe4k+ZnxReWYIuYA/dux8OifYWgGiyur2aqtdIhQw/ZgrOY6qXOPmtPiz3Skb8OGuDn2aL+J8IWJZmVvsBqZS62tzGA/qP2S3H5SWmSWaf1ahcdQE5xWLNVwAAAA25AcyT0WczjMGxpbcDcncnb0CYxcmzNvoVY+u1ohs+v1QNDEb/T/AEqcXUkoXWujM9CVPsZFlPo73XqX9seq9WuBnZaGu+5kLwtA5T48lY82kmxNgqWtlQsmTZfL15iy8YoyEtK8LFe1q+LVnZCloRuVgF4nbn5boZzVKg6Cs33LRqemO8jyiniKzDVALdw3l4SmvFlBtKm8NDaNIXc+BqPgwcvskmRZp2DwDy+E+RNvms5/Gzi4msMPR20BzneZMAey4tQ09Ma3s57m+JbVrPLQQxtmhxk2nvHxP3Wm/hpnYoPjmVjMvw5kl0xBPvMJ3gss00u1abpfyJTjixjx61Z2vCZgyqY3JujMdjadKm42aOZG5XNuDc2cASZLjZbGhhDXqtpulwaNRb1eQQ30G/ouJw43w/Z0qlLtvohhuKcNg6s1Kre0c2dBsGt5CeZWQ474xwmJe1x714IYbgcnenRMMz/g497qlWtjOVgGSfAG8eywuTfw/q1rl+ggkFpbeAYmSea6eLw5lLbYm/I1W5X+TrvBuOoVaTS0DW0RPURZe8QOoBrnlrWm82BkrP5FljsJQab2OkuPNp2kbSB05LMfxCzZ4JaCQ4Wd0cCLOSbxN5fp/wBRtNNfURhc0qh1Z5AEF3JQonvLyhRJBJ/6rKNCXW6ruStLRybrlTZs+GXgaDzH57hdjyLEBzBMFcc4dwbiRyXYeGMDACs3Po1+BYCEXUdAVVEQ1Z/Mc5Mm4VmNbYwr4wpHjcTLo3J5oHEZidhJJ2A/Pmgq9fQCXHvG3kP3RISZb6GeBxXecyJ190+Cy2anS4idjCYZTiz/AFo37F5B6G23pKz2JryncUfcwNvoorb/AHUIlevep06UweUp30hRlwY3p8ivV52g/U72XqomiVUN5ElQaz0Cto05BnmY9N5VtRkCTty6lZ2WCCl/sqbXALxz58lYyhN1NkLKas0r6kyFbCw2WDvaokWlXwraGGNQhrf+eKjeuya2XZDhtbnOiXAWnYdXe31XL+OqLTXe7Vqvd3V3QeC6hnuYUsHh3DVBPxO5u/xaOQ8ecWXDc9zTt6hIkN5D72XJzXzvoalaXYTlY1kMPO34eS6BgMsFTDuZTJLmja2/X6rCcONG/OYHhNpC6LlLW0jppk2A1uvckbA8zHRKZly6C464vYJkOXOY6YsDP/lB+i3+T45lGnWx1QHQ2YFhMCBE9TNzZK8LSNRhY0BvNp5kgHp5lKP4mYr/APmp0GXDgxum9i2APDqTKWnClk5sZvM7niKTxrmmYPNShVo4amywL3MbO8DvSSY6BLM3xWaEdqcXQdptopPZJ6nRpE9bppkPBAdU7MVH6dPeIJaJ6SnfEn8M6XYl2Fe9j2iSNRINgSRe/O6Oq29r1/Yw5ldMq/hnxGMdSqYTEQCB3eu0W8QB7LJ/xDy2q10OaTHckf4/6RPBOTHDZiW9obUw6w3k7E8o9103irBsrsbtLwQ7x8fZRyqtUiRbhOf2cJqYEikHdHX+V49lDRcQbLc51g2UoAcNQjbp+lw6hZ/F0muf3YFhMdeaYlgKRouEmiRddfyECLLkfD1PSQV1vhysHttYrZtdobYrHhliFi80qNJMXPK60ee0CR1WKq05dF4FyegFz9Fb9FQvkiHwfE2/15KeNwsjU4wwfE77BLcVn1KnIpNk/qduf29EHWxNStDqhho+FgsB4wi4Jp10DyUkuy6rmxDS2mNIcNJJgkt6X2veyXOMqFXdXvpaYB33PryXUmFPoVdNldNoJggo2hQsdLvQiPMFBmlfojaDiNIMTeD18PGQtMweuptnn7j918oOquleLPZA7usaJiTcN39T+yGquLrlVtBcZ3lMKdMMEnc7D7kKvRYNRw/6vQK4EKpz5KrqPjZT2QIL4Uab5S91UqLa5GyvgVsaFya43HswWCfXfubDaSeTQs1RrXE9QofxfqE4KgG/DrBdHkY/PBJ+W2p0GxezlmeZtVxVQ1ah8heGjoEt0o5rhoA9V4zDS2UgHCcmqAwDPhFufNdAyjD3g1LEguA8DtPlb0XLqNRzDAW14Uxje0Ae6eZCHa+TSOtZNmTHPLQ1rRTbNuYF/XyXmcYNlQDu2LtR/u0f5TFjM2QlFtOtT1Duu+EBlpIB3MKeFw73O7N9SIjnG3j9kMmzTZexgpkNYPG2/mfJHud3m6dEabOIAgDl+dUow+O7GmXthzOc7kdYvzROU1hVb2stDXgw0wRbcC9hdbIJMZgG/wA4x2lgDoFSBFp3HmjMwqh8NptBg+wAPTlsETl9ahUdNRskO0NmwB5CB1ugc4x7KNZgYWhrjOwgDb3Bn2KyloszfE9PQyH0WsJ2IgTPXrZYImHQB6+q1XG2a6e4bX2B1AjfUOnSFim1tgDJ3KJBGaTBV9JB6FdW4NxDKjZbuNwuP4UEwR5FdN/h3XAJYReLHwRWa+DdV6IcLrnfE7Htlt2t/S2w/wBrpNUEiFkeMaYGwmAAfRRA5ZzGnSAdIY5x8rD3RjgTvZU5nmrKe8BK6+bkibifhbzPjHIJvDbS0gVyvkZuqBptuvKFa/euDug6IMXMnmr2roTPXYtT7G5w0tLhe2/h0KC7Tulp3F2/cK/LcSWnwROJbTqDUAAfb6bHzsq9PsnsEGOPQL1Q/lj+k/novle0V2M6YbTaHG5Pwjl5qguJJJ3KHdWLzJjoB08ERSCxr9mibWqYw6lTYiWssstkEuMZGyBcU3xtJK6rUWH0ZZWHqfFWJFTAlp3iPAEfD6HaeRjqqVDEUm1GOY4S1w/Ch+Ri5xo1jrizmbDaCNvyEdlDxJa5Mn8NvGoNMwZAtcfuElxNFwcQRDh8lxmvhjgVxBgg2HD1QWVYrs3h3z6eKnVxrnN0u3FgfsqKDS0ys+lplzO/R07hrjBjcM4GNbZ1eUmI9ITdmb0zhu2puBqSBzvM33XKGwASG3P5+eSZ5XUDQe9pgSRy3tPKxWNItxSOzZHgqtSj/WdpDhcC5i9+nJfYekGtcW1DpZNhcwbzHuuX0+K6+kNECLEtJuN+vkoV+KnBulsiRpN+Xpzla0Z0zqeLxdJlFtRlRr4OqOpAkX6rL5zndKq3U1ve232jdvl0IWBwmZPaXUwZbMzMi9+RWqw3Clfs2ud3Q4ajzIBv7noEOnM+wkxVejM51jpfO585jw+Sjl1HUZ5lQzXDEVS3kNk/4ey4khHn1tE13o0vCmWz8QsRB9V0fh7Iexq6hJYW2PjO351S/hrJTpBi4W1w7NIjotMzVfBY7Zc44wrQ5wabdV0F1ZpnvC2/tf5LlnE2JbqcCbA2J6eSiRJMDj6Jc+Yk8ib+wUsJgC0lzrn83/ZEGp2j+5qDBu7m7w8AiHFP+NiT+5gMtfoi0q5gVKIpeV08KllFvNW0HESfT891YxocIkDzkFSqU4bDLgbn6rO0aJip4N+a+Q7aR6/Ir5TRDykmGGbzQWHZzOyNY5ZotB9ISim0ghKDkdSS9GgDG0ZSbEUFpqtFL62CmVuL0Rozb6apLVoG5Q8naB1NvZH0eEwYLnHyFvmsZf5DBi/Ki5wXXpGQDJF7eKGxuVteNg93jb3PILpFLhmiP7CfUofFcKMIsCFyPI/kYyfhI5i8fX5M44/h4GoBraeoaDA8ATuo5pw+5gJA23Hh1XSsVw4aV2tmEDj4LYIgxG3yXOry75do6OPDGujD5NhWvbdFUsAA4grylS7Gpb4SUfqButVb3tDPBaKMVlDY7rQgBlRJ2Wuy0arFaPKMmaX3FkFZ6T0DpQvaMjwxkQbVZqbMuEW5ldQzdwbS0r4Ze2m5pAAi6rr5fVxBhgsNyTAW9vf3AW0+zmeY5cDXLt7rY8IZPqcDCN/9E1KRLnEVA4ySLETyg7hazhfKezBLvILqw1x6E6a9jnAYcMbCBzzNBTBA3TdZPirLyTqZedwfqFpdgV7ELsxdd0n91mMwAquMmRzj7lNK2X1XfFYdNl5RwUCExijb7Lt6QhNMAQ0ADwQ1UQnlfAQ5B4nBrpQ16EqFYVzVS5sFXNaigwilWje4RlKoDEWPUfcJdC9ErLWyxr/Ku/JXiEGPqfq+Q/ZfKuLL2Spuny5IukgaKMpmyyyxhQKZYcpPQqIsYg8kGkaQ3gQvDSazxceXIf7VLMRopl58h5oLC4ouN1wf5DzXL+nD/udDxvH5LmxvQbzO6PpFLqRVzK8Fcj32xtyOKUdEXTa3wSqnWVoxMJvG0gLkKxWCa4LL5vw+xwKb1s2A3QOMzRp5q8tRSN41cswOacJPg6CD4LLMovpv0PBHmum1cSZkbKvF5fTrjvCD1Ss5tdDs217MZgamkhbzJcTsUjxXCr2jU0ggdE3wGWOoM/qHvu+FvQfqd+yre3tGcjlo1GHw/a94mGDn18AgMy4wp0O5SaDFj6fm6jTrPe3s2ztpHhO5XmN4Pw4p6qmvXzLTBH2Ku762Lyo394oznjCpVA0zTgzM/JMcl4lq6R2lMuEbwRPjZZPM8vNCHNcKtKbn+4eYWh4PxVZrXNr4d76RJdSrUofLSZAc2ZnxAWYqm9phsmOVHSNlh83a4W1NPQwVZiSaohrmz429Fks2zqmxwpy+k5xhprUywEnbSTYlJcwxOKoP1ODuz3LhA/0mV5eaH+xafHmv6GnxdEtJa4QUC6lF0PlOONYmqdWkgAaucbny5e6YzK7/AI11eNU1oRzTxprYuqMndLMe2E3xISTMahgp3H7FaM9Xd3lfQPJUVd0ThW2TQMIfQB2Pn4IlmXGAZEdVXTwtt58B9bonCM02uZ3jlfzAA+aG2aSK/wCQb+ofnqvVa975N37/AKwPsvlnbIL6aNotQVJH0lqiIkWwjsGRzQgEq4sIaT4IGWtS2ElbaRXm+LmGjYKWAfskOJrnVMpxgagsvFZ23e2eiidQkjRa7KkPvKqdVsh31ShVZSkbtxMKnGZjCDpVJcAUmzSs4uIErSyMpY1slmOZeKDoYsuMSkmcYgtCfcK4UCH1CBzkkAD1KI462wrSlGtyfLpbLt1fi8BBEewR2DqSAKcGdiDb36JpSbTYJLhq/V+yMpnjoRq2nsAwWXFgBfGrcDk3x8/ooPp0GkvquBPio51mwDSGz5rKtrV6sgCW89W3zQqo1MOu2aDEcUUaZ7gHosbm2fYms4hr3ATytbpKZYbK2NcDVcB4D/qKfTw0wWk9YJ//ACUJv5YxCmX6Mc3AVA0lvePn7o7Jc+xGE+IPaw/2kS30RGL04dzAHHvzqEzDTYeqe4fGtp0Q3EUtdIABtai01Lbd9gGoGOYn0Wk3Ru669bLqfFmGxTOyxLGOa6xkSPMgpRi+HD8NHGVKmF3NAkFwH6WuNy3e26FxOWYPEOJwtdmrcgWPqw3S6tleJod5j5A6fVbmqhrv/DAqJ+OjVU6g0gNEAWAiIAtEcvJTp1zsVhDnOI/mKIa+C6W1GkCCG31EEWMTcLoNKiCA7qvS+N5U5UlrT0crP49Y3sHrO6pdiiE2xGHkJJUYZIKegUpCTH0+9ZQoNPVG4qED2kbJpegY7olsQTc284uiHQ0Euu0SYJvItAHMpDSxTxsVF9QkyTKzwL5B7scydne6+S5fK/porYZQRtJBU3I6is0aQbRYi6tLuO8lRQKPbcEdRHulMy3LQXG9Ujnjq0OcD1TbA4jZKc6paap5So4WtC8nljZ6SHuUbI4myjScXGwSzLWOqla7L8G1kCErwM3SkCo4OO8bwnWGwdJwD9Lb2PmvXgAWCrw50mORO3ijY0kxeqddlGd8L0a1MywAxYjqslRytxe3Chze206nOkuLR2haGaJ0yAJMxuBcG+s4mqYkmmMOC5r/AOm4BpOkuIGuQbW58o9Et4dcaf8AOVXN0vbUNPl8bZ7RwubHuHe2ojYBNtLXIDzb6NTg6NPC0hTaB48t7nZDV8ZSAl7w3oLfRYjMs/fO6UUy6reZlLN77Dzh+WavHcQUtUU6eo9T+yX4rN6j7TA5kWCVtpltmtLjzP7I/A5XVqXcIb02Q2g/FIXYnFE7AkDml+IpOcA5j6jRtAJ3W8bllCmyahmOQ69LJRmeNwRYWii4Hk4d0g9d/qpNa9I1ORb9GcwvDFZ39SXnpJJ+6bZdneJwbtLgNBtcT8infDNR4o6hX7hcYaWtfIgXcNxfkERmD5adbGvbFzTGoR4tPeHpKurddMxdtvTXRn81qYPGP1ua6jVi1amdJsOY2P1Qec5tiaFNrA5uIZtLW9/qNQ525hQxjKQgt+A7QbyDexum/AuGNXG0yx0spgud6CA3xMuHkjYYd0l7RLamdmP4eZiq+LFX+WfGmLgtaJi+p0Dr7rreHYWMa0mSBfz5pm3+oXNLA2sxoc9o2l14kWPL/wCwQ3ZAru4MMQ9r2cnPlq+mVNbKDzDLpuBdN6dEDZTeRF0yrafQu5OdZlgyCbJS5kLo+NptI5LF5rhwHWT2LJv2AtC0L0L3SrG0j0PqjAypeK/sndF8oTRbSR1AoGkUVTKHRtDKk5G0nJbQKPoFApG0A4vJRV1E7yY91nauWOpv0n0W4pkQD+XMoarSD3A8gvHZqf1K0d3FbUorybC6GhPqdoVWGwk790fnJXVC4Wa6PECEKZKutsvbRc4jYDx/ZWvZTaRq7zuQ2CW1sc4CNUnqqMCSSS736I0pIG02aDHcQ0aDWNeYc/4QATH+RjYeP2WFdnLX06rGhgIq1ZDdibO1HqTO/grOJKFOo5r9nMhuofEGg/E0/qEmxsZjnKxebVOzxLn0w5tOo6WBwPeLSQXlw7rnPu63+QOyJrmvZeOONdlWKqklx6Aj5o/K62lov4oINDi6ZAf8pU8HhKnwOgEczIBHnyWXO1oeNFQzYAd0Qi8NmjplxgeCDy/hSu5rS0TPMQR5jqFpco4NdvUDhHXY+Sxwe9JAqqNdsX9vrMjfylX/APp6piXB1QFwFrNAjpMrZ4XAUqYDe6HTA2TylTAEAQEzi8Pl2+hW/J4/ijl9bg7QTp1sI5tkT5hLsRRr0TIJcBz2K65jXAMPUi3msbmVMQZEen2Rq8FP0axeUq/IyT8LQxV3k0nAjtHAGI2uANyYHLmtNwyxlNz3U9D2U6Qa3smFsguLiNLjOskXPNAYKm6hPZzNQwHC4v8AD3dwRvN91ocioNpl5loLjYTcimNJd1JJJJ809hw/Sx6fszlpP16D2ua6oH04JBLH8rc5/wAgQ35pIHEFw6OcB5ajHyROEHZ1XsAhjjrEbAmNbfe49VZj6ektnct1H1c77I0P7hLKQpPMLyq5RaVB70UCwSrRkpXjcI2Lpo6tEpHjcaJ2R43sHWhY94abfIfcqt1aeTj6x9ApVMQRsPaP2VRxjup9ymkgTPtX+A918vf5h3X5n918r0QjTCNpBBUkZSKqiw2i1GUroBrkVTdbxS2V6lsJC20ibqsugcrJnTIpCXAajy3jx80oywwS47zbzRk6jMz5rx1/kdzXWgwZg5x8FCrVMIY1gAhw5zz0CrZOJa6sAYJuluLzN5JbTENTbE0WU2ajukFEl7oFh9lEans9o0nOmfVLcwZTeRSqCzQ7TBLQDEgXOkEkxOm3PULJpmeNbTbA/wCrJmqatQNsS43laxt72EWPkg7KA0VA01G7kBx1QRPdMtBBlsH36J/nmHNUGkxre6BrqBpbDQJJdWqAQI5AEmCtlwvw/RZQ11KbHOIuSNUjpflZYf8AifngA/laMN1fEG27s9B1P3T2OJ6f7F3dNtfoQ4biU0gylhHvbTYDLvhNRx3eR+mwgb7zcrQZbxLinWNRxnqSVkcoy3ZdDyLKW90hFfjzT2V9RTPaNRwzRc+HvMla8JTk1PSAIRuNr6BKZmePSEcl8nspxVe/ksrmlQySP7fwrQuipOkhruhn38llMxe6dOm7rAhGgvGuyvTYVNUgfC3/ADNmj3+iOx3coF7Y1sYYceWxf62KDwdKTJiGkgEQNThYuIHTYKdGqapfReNhDiJALXTcelp6grTCtjfAN11AORuVdxC/+o0dG/cojh3Dw0u62HkLD6JZm1YOrOPIW9rLONfcLZGUalU9y9lBYipBTKQHZHFNSfF0QjsbiJCRYyqeSYxyDbK61NVMofkH9lJsncwvDpH9x+aODZ7+bH9l8o9oP1O9yvlZNn//2Q=="/>
          <p:cNvSpPr>
            <a:spLocks noChangeAspect="1" noChangeArrowheads="1"/>
          </p:cNvSpPr>
          <p:nvPr/>
        </p:nvSpPr>
        <p:spPr bwMode="auto">
          <a:xfrm>
            <a:off x="0" y="-944563"/>
            <a:ext cx="2305050" cy="19812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4340" name="AutoShape 4" descr="data:image/jpeg;base64,/9j/4AAQSkZJRgABAQAAAQABAAD/2wCEAAkGBxQTEhUUExQUFhUXGBwXFxgXGBcXHBoXGBcXGBcVHBgYHCggHBolHBcXITEhJSksLi4uFx8zODMsNygtLisBCgoKDg0OGhAQGiwkHyQsLCwsLywtLCwsLCwsLCwsLCwsLCwsLCwsLCwsLCwsLCwsLCwsLCwsLCwsLCwsLCwrLP/AABEIANAA8gMBIgACEQEDEQH/xAAbAAACAwEBAQAAAAAAAAAAAAAEBQIDBgcBAP/EADsQAAEDAgQDBgUCBwABBQEAAAEAAhEDIQQFEjEGQVETImFxgZEyobHB8FLRBxQjQmLh8aIWM2OSwiT/xAAaAQACAwEBAAAAAAAAAAAAAAADBAABAgUG/8QAKREAAwACAgIBBAEEAwAAAAAAAAECAxESIQQxQRMiMlEFYXGBsRRCof/aAAwDAQACEQMRAD8ABAnkV92XgvRVd0n3Xhcei7wiegfkqxr4VEfllY1qhAltRfVNkPsvTV5KtFnwU9IVdNyk5vRQhGsIVdFskBSe1GuwwYQ0AudzMWE3AH7qqtLoilsbYJj6j+xpTpbvHzcSm1AnDmZcRzn5nwVUOo4VugaX1LudzgWH7+qy2b54+nJc8llOGvAu573RLd+QcABzK4OfOlXH5Gk9I0+fZtq7tMyYm23klORYk4es3W4NbVdp0+dp94QGXZg8UQTSOtwJJdDY1OJa3Tv3WkNJj+3xSrE5bXru1Q7/ABIvEGQbbXXPfk1y76RrHNZH0dMzrDPbTcGi5Pd9eShlXDwY5tSsZDR6CBaPzmq8mzuoKYGIbqqC8gW8PZUcQZ9UfSLKbYJm52HS3Pmmv+Vif/YKsN/oQZ1xG3GYt+E1upsNM6C0hp3i3judvokuQcDNbWPa1Wlok3tLRzvzSapkddlcVmOcahO3IgmSzwb4JlnT600hXpOFKR2hiQPYmyWebeTc1tP4B5ovE9miwrKVZxZgaNN7G2L4hoO8yecea8xmSPFtdIu30h7SR+eawuZ4GpRphtKq8UJOprXlvdgxcHkfdC8JZY4uMVKjdJMljy242MbHcb9U/hy/Mki5vo2WkiQbFfNVbari0ayC4SCRaR1hWUnLtYqdRtiuSVNaQbg33ErbZDQmCCCFicMy4geQ6+C3+QaaUMcRrO4kHT4Ejn4JXyRvF+I8q0ZCzHEGEgFy2emyWZhhwQQUpNaZc+zl+LqEiYMbT4pY6D1XQG5I0sqNce4bjwI2WFxWE0vIFxyXRwWmBznlLDTsQT02VdUlpjbwiP8AqkGOHQKZxfJw1eiZFwXtz1K+RRaz9Lvcr5TaKBu08ft9lF35f/S+0FfBg6rRRANVrGL14AXtNyhD6sbKglWVnSVS5RFE2ORNG6EaUXhyqo0gs4YvsI8/BG4HMnUnBjjLwxz7tnQxoMOcYtJsBPXoh6mO/l6VSrElrHEdAQLE+GyymcZgdZFRxDq/dLKfeIaADp1TDrDpu63VcPy/JdXwn4Cz0h7jM7q16IqVakU6ocTsDoD3NDWwLSBq1dDbZZPMM7hzewDAA7Wd3andSdyb7k/RMTggW6DRcBpgdq+8cviJcLRsAsxgaTnYh1Mkdw6eRAAt6lc+ZTbpmsUc77OgcKUqtYtc+Xc7nS3fY8z6ldbw1IMYAWMbbZu30WA4Qyqs0DsxbfU4S33/AGWurGrH9SHeLCVzarbb10dV4onSkhiqLZs35IWphQdmlWUaYc9zZ237xtZV0WSHQJLRO/LyS8130grXQpzHD2IgA/dYXOMyxTXdkSC07aiAI6ajb39+a6RUwpewkiOg2KwfGNLsxLmlpHiCj4N8ttbKeKMq4szeZZdjDRLeycG3O4Jj9MA7pTw3jDTqOLyW6CC7cbN0kH3mP8dlPLs9rzoNQ+AO3j6/shcX2hqd4SX/APlG3Lx2XZxql09HG4uG5N1lWJFVguBU2c07ze8cpTCgy65/w9UNOu1kEudbvOghzbsmDtBggyuiUASbLseNkbnTI42x3kFUNc6NIqaT2Zdtq5C9pPKV9RqOY/vSHTJmxmboSngH76THgnNai4sa2p/7jXQJ+INgWP8AtS2th8aejUcO41zhBJI8bpvjaGoQEs4aw+lkndMMZiw1JV+XRH7FePYGMICxmLYJNk+zXGF0gbLOV5lNYVoHabAKtBrjYn6/JAHDuBloJHgD9E4FWAYEGN9/rsl+LLzv6Hce6clsXpEdB/TU/PReKj+Yd0+S+W+zJDl/avWUXDw8SrgWt2EnxVNaoTutFHjiOvsoauik1ik9qhCkqJar9K+0K9k0UtCIoleCmiMHRlwmw3PgBus00lstIozzAOq0og6SIJ5Q47xziPGJB5SFdHIq1q9ZrqLaQ7rWjRPKB+lto/6icyzSvre9rP6J7oYSW90c5FwTc+qS1TjMe6HPc8NkkuMtYOvIE/VedrdZKp+tjKgT5zWq4upNRxdE6QPha0dP3ReR4VtJ+o7RfwHVFZjSp4duiT/8juZj+weJP1R/AeBdjX1BDQC0gTtCHnrUMawSuXYozXiutUrhmHr1aTGwxgY4gG93mEzr8d5hhjpNaliWiJJaJPsQ4HxQuC4MDK8VWkgE9CLOi4NvRPMz4MY93Z0W63ODe8WhpAY0NBsLWF4iUB58CSl/6GPo5OXr/wBCOBeMhicTWq1+53GhtNhMSCZcZNzeEFjuOThcbW0y6mfgBmx5i3LktHwDwXTw2Ka4S943mIjnYLI/xUy7TjXECQ8R0gg9eiDj+leXkl0G40p4fJPMuOcXiWONKrSw1Nv6Z1vJ/tDjJ+ixVbO6/eZUqve0m+o6r9ZXQcHw5Qq4NrG03h7QC9oDBqeJIcTEu+IjnYrnebZfpcQym9sGII+abw5cVblC9Y7ntLtFOEeNQMkdCORTOq52mHAkT8Q3HWEgYYsUxwGMIsRqaeXkmmhOl32a7IMLScWOIcOzM0zYAeBA3J3J6rc5Q0Al3OLTt6rG8LVKbiGkQHC8c/2PiFusDltam6JDm8nGDbldFxW52jcyhvRbVablwI6GPmOSaZPlJe4k+ZnxReWYIuYA/dux8OifYWgGiyur2aqtdIhQw/ZgrOY6qXOPmtPiz3Skb8OGuDn2aL+J8IWJZmVvsBqZS62tzGA/qP2S3H5SWmSWaf1ahcdQE5xWLNVwAAAA25AcyT0WczjMGxpbcDcncnb0CYxcmzNvoVY+u1ohs+v1QNDEb/T/AEqcXUkoXWujM9CVPsZFlPo73XqX9seq9WuBnZaGu+5kLwtA5T48lY82kmxNgqWtlQsmTZfL15iy8YoyEtK8LFe1q+LVnZCloRuVgF4nbn5boZzVKg6Cs33LRqemO8jyiniKzDVALdw3l4SmvFlBtKm8NDaNIXc+BqPgwcvskmRZp2DwDy+E+RNvms5/Gzi4msMPR20BzneZMAey4tQ09Ma3s57m+JbVrPLQQxtmhxk2nvHxP3Wm/hpnYoPjmVjMvw5kl0xBPvMJ3gss00u1abpfyJTjixjx61Z2vCZgyqY3JujMdjadKm42aOZG5XNuDc2cASZLjZbGhhDXqtpulwaNRb1eQQ30G/ouJw43w/Z0qlLtvohhuKcNg6s1Kre0c2dBsGt5CeZWQ474xwmJe1x714IYbgcnenRMMz/g497qlWtjOVgGSfAG8eywuTfw/q1rl+ggkFpbeAYmSea6eLw5lLbYm/I1W5X+TrvBuOoVaTS0DW0RPURZe8QOoBrnlrWm82BkrP5FljsJQab2OkuPNp2kbSB05LMfxCzZ4JaCQ4Wd0cCLOSbxN5fp/wBRtNNfURhc0qh1Z5AEF3JQonvLyhRJBJ/6rKNCXW6ruStLRybrlTZs+GXgaDzH57hdjyLEBzBMFcc4dwbiRyXYeGMDACs3Po1+BYCEXUdAVVEQ1Z/Mc5Mm4VmNbYwr4wpHjcTLo3J5oHEZidhJJ2A/Pmgq9fQCXHvG3kP3RISZb6GeBxXecyJ190+Cy2anS4idjCYZTiz/AFo37F5B6G23pKz2JryncUfcwNvoorb/AHUIlevep06UweUp30hRlwY3p8ivV52g/U72XqomiVUN5ElQaz0Cto05BnmY9N5VtRkCTty6lZ2WCCl/sqbXALxz58lYyhN1NkLKas0r6kyFbCw2WDvaokWlXwraGGNQhrf+eKjeuya2XZDhtbnOiXAWnYdXe31XL+OqLTXe7Vqvd3V3QeC6hnuYUsHh3DVBPxO5u/xaOQ8ecWXDc9zTt6hIkN5D72XJzXzvoalaXYTlY1kMPO34eS6BgMsFTDuZTJLmja2/X6rCcONG/OYHhNpC6LlLW0jppk2A1uvckbA8zHRKZly6C464vYJkOXOY6YsDP/lB+i3+T45lGnWx1QHQ2YFhMCBE9TNzZK8LSNRhY0BvNp5kgHp5lKP4mYr/APmp0GXDgxum9i2APDqTKWnClk5sZvM7niKTxrmmYPNShVo4amywL3MbO8DvSSY6BLM3xWaEdqcXQdptopPZJ6nRpE9bppkPBAdU7MVH6dPeIJaJ6SnfEn8M6XYl2Fe9j2iSNRINgSRe/O6Oq29r1/Yw5ldMq/hnxGMdSqYTEQCB3eu0W8QB7LJ/xDy2q10OaTHckf4/6RPBOTHDZiW9obUw6w3k7E8o9103irBsrsbtLwQ7x8fZRyqtUiRbhOf2cJqYEikHdHX+V49lDRcQbLc51g2UoAcNQjbp+lw6hZ/F0muf3YFhMdeaYlgKRouEmiRddfyECLLkfD1PSQV1vhysHttYrZtdobYrHhliFi80qNJMXPK60ee0CR1WKq05dF4FyegFz9Fb9FQvkiHwfE2/15KeNwsjU4wwfE77BLcVn1KnIpNk/qduf29EHWxNStDqhho+FgsB4wi4Jp10DyUkuy6rmxDS2mNIcNJJgkt6X2veyXOMqFXdXvpaYB33PryXUmFPoVdNldNoJggo2hQsdLvQiPMFBmlfojaDiNIMTeD18PGQtMweuptnn7j918oOquleLPZA7usaJiTcN39T+yGquLrlVtBcZ3lMKdMMEnc7D7kKvRYNRw/6vQK4EKpz5KrqPjZT2QIL4Uab5S91UqLa5GyvgVsaFya43HswWCfXfubDaSeTQs1RrXE9QofxfqE4KgG/DrBdHkY/PBJ+W2p0GxezlmeZtVxVQ1ah8heGjoEt0o5rhoA9V4zDS2UgHCcmqAwDPhFufNdAyjD3g1LEguA8DtPlb0XLqNRzDAW14Uxje0Ae6eZCHa+TSOtZNmTHPLQ1rRTbNuYF/XyXmcYNlQDu2LtR/u0f5TFjM2QlFtOtT1Duu+EBlpIB3MKeFw73O7N9SIjnG3j9kMmzTZexgpkNYPG2/mfJHud3m6dEabOIAgDl+dUow+O7GmXthzOc7kdYvzROU1hVb2stDXgw0wRbcC9hdbIJMZgG/wA4x2lgDoFSBFp3HmjMwqh8NptBg+wAPTlsETl9ahUdNRskO0NmwB5CB1ugc4x7KNZgYWhrjOwgDb3Bn2KyloszfE9PQyH0WsJ2IgTPXrZYImHQB6+q1XG2a6e4bX2B1AjfUOnSFim1tgDJ3KJBGaTBV9JB6FdW4NxDKjZbuNwuP4UEwR5FdN/h3XAJYReLHwRWa+DdV6IcLrnfE7Htlt2t/S2w/wBrpNUEiFkeMaYGwmAAfRRA5ZzGnSAdIY5x8rD3RjgTvZU5nmrKe8BK6+bkibifhbzPjHIJvDbS0gVyvkZuqBptuvKFa/euDug6IMXMnmr2roTPXYtT7G5w0tLhe2/h0KC7Tulp3F2/cK/LcSWnwROJbTqDUAAfb6bHzsq9PsnsEGOPQL1Q/lj+k/novle0V2M6YbTaHG5Pwjl5qguJJJ3KHdWLzJjoB08ERSCxr9mibWqYw6lTYiWssstkEuMZGyBcU3xtJK6rUWH0ZZWHqfFWJFTAlp3iPAEfD6HaeRjqqVDEUm1GOY4S1w/Ch+Ri5xo1jrizmbDaCNvyEdlDxJa5Mn8NvGoNMwZAtcfuElxNFwcQRDh8lxmvhjgVxBgg2HD1QWVYrs3h3z6eKnVxrnN0u3FgfsqKDS0ys+lplzO/R07hrjBjcM4GNbZ1eUmI9ITdmb0zhu2puBqSBzvM33XKGwASG3P5+eSZ5XUDQe9pgSRy3tPKxWNItxSOzZHgqtSj/WdpDhcC5i9+nJfYekGtcW1DpZNhcwbzHuuX0+K6+kNECLEtJuN+vkoV+KnBulsiRpN+Xpzla0Z0zqeLxdJlFtRlRr4OqOpAkX6rL5zndKq3U1ve232jdvl0IWBwmZPaXUwZbMzMi9+RWqw3Clfs2ud3Q4ajzIBv7noEOnM+wkxVejM51jpfO585jw+Sjl1HUZ5lQzXDEVS3kNk/4ey4khHn1tE13o0vCmWz8QsRB9V0fh7Iexq6hJYW2PjO351S/hrJTpBi4W1w7NIjotMzVfBY7Zc44wrQ5wabdV0F1ZpnvC2/tf5LlnE2JbqcCbA2J6eSiRJMDj6Jc+Yk8ib+wUsJgC0lzrn83/ZEGp2j+5qDBu7m7w8AiHFP+NiT+5gMtfoi0q5gVKIpeV08KllFvNW0HESfT891YxocIkDzkFSqU4bDLgbn6rO0aJip4N+a+Q7aR6/Ir5TRDykmGGbzQWHZzOyNY5ZotB9ISim0ghKDkdSS9GgDG0ZSbEUFpqtFL62CmVuL0Rozb6apLVoG5Q8naB1NvZH0eEwYLnHyFvmsZf5DBi/Ki5wXXpGQDJF7eKGxuVteNg93jb3PILpFLhmiP7CfUofFcKMIsCFyPI/kYyfhI5i8fX5M44/h4GoBraeoaDA8ATuo5pw+5gJA23Hh1XSsVw4aV2tmEDj4LYIgxG3yXOry75do6OPDGujD5NhWvbdFUsAA4grylS7Gpb4SUfqButVb3tDPBaKMVlDY7rQgBlRJ2Wuy0arFaPKMmaX3FkFZ6T0DpQvaMjwxkQbVZqbMuEW5ldQzdwbS0r4Ze2m5pAAi6rr5fVxBhgsNyTAW9vf3AW0+zmeY5cDXLt7rY8IZPqcDCN/9E1KRLnEVA4ySLETyg7hazhfKezBLvILqw1x6E6a9jnAYcMbCBzzNBTBA3TdZPirLyTqZedwfqFpdgV7ELsxdd0n91mMwAquMmRzj7lNK2X1XfFYdNl5RwUCExijb7Lt6QhNMAQ0ADwQ1UQnlfAQ5B4nBrpQ16EqFYVzVS5sFXNaigwilWje4RlKoDEWPUfcJdC9ErLWyxr/Ku/JXiEGPqfq+Q/ZfKuLL2Spuny5IukgaKMpmyyyxhQKZYcpPQqIsYg8kGkaQ3gQvDSazxceXIf7VLMRopl58h5oLC4ouN1wf5DzXL+nD/udDxvH5LmxvQbzO6PpFLqRVzK8Fcj32xtyOKUdEXTa3wSqnWVoxMJvG0gLkKxWCa4LL5vw+xwKb1s2A3QOMzRp5q8tRSN41cswOacJPg6CD4LLMovpv0PBHmum1cSZkbKvF5fTrjvCD1Ss5tdDs217MZgamkhbzJcTsUjxXCr2jU0ggdE3wGWOoM/qHvu+FvQfqd+yre3tGcjlo1GHw/a94mGDn18AgMy4wp0O5SaDFj6fm6jTrPe3s2ztpHhO5XmN4Pw4p6qmvXzLTBH2Ku762Lyo394oznjCpVA0zTgzM/JMcl4lq6R2lMuEbwRPjZZPM8vNCHNcKtKbn+4eYWh4PxVZrXNr4d76RJdSrUofLSZAc2ZnxAWYqm9phsmOVHSNlh83a4W1NPQwVZiSaohrmz429Fks2zqmxwpy+k5xhprUywEnbSTYlJcwxOKoP1ODuz3LhA/0mV5eaH+xafHmv6GnxdEtJa4QUC6lF0PlOONYmqdWkgAaucbny5e6YzK7/AI11eNU1oRzTxprYuqMndLMe2E3xISTMahgp3H7FaM9Xd3lfQPJUVd0ThW2TQMIfQB2Pn4IlmXGAZEdVXTwtt58B9bonCM02uZ3jlfzAA+aG2aSK/wCQb+ofnqvVa975N37/AKwPsvlnbIL6aNotQVJH0lqiIkWwjsGRzQgEq4sIaT4IGWtS2ElbaRXm+LmGjYKWAfskOJrnVMpxgagsvFZ23e2eiidQkjRa7KkPvKqdVsh31ShVZSkbtxMKnGZjCDpVJcAUmzSs4uIErSyMpY1slmOZeKDoYsuMSkmcYgtCfcK4UCH1CBzkkAD1KI462wrSlGtyfLpbLt1fi8BBEewR2DqSAKcGdiDb36JpSbTYJLhq/V+yMpnjoRq2nsAwWXFgBfGrcDk3x8/ooPp0GkvquBPio51mwDSGz5rKtrV6sgCW89W3zQqo1MOu2aDEcUUaZ7gHosbm2fYms4hr3ATytbpKZYbK2NcDVcB4D/qKfTw0wWk9YJ//ACUJv5YxCmX6Mc3AVA0lvePn7o7Jc+xGE+IPaw/2kS30RGL04dzAHHvzqEzDTYeqe4fGtp0Q3EUtdIABtai01Lbd9gGoGOYn0Wk3Ru669bLqfFmGxTOyxLGOa6xkSPMgpRi+HD8NHGVKmF3NAkFwH6WuNy3e26FxOWYPEOJwtdmrcgWPqw3S6tleJod5j5A6fVbmqhrv/DAqJ+OjVU6g0gNEAWAiIAtEcvJTp1zsVhDnOI/mKIa+C6W1GkCCG31EEWMTcLoNKiCA7qvS+N5U5UlrT0crP49Y3sHrO6pdiiE2xGHkJJUYZIKegUpCTH0+9ZQoNPVG4qED2kbJpegY7olsQTc284uiHQ0Euu0SYJvItAHMpDSxTxsVF9QkyTKzwL5B7scydne6+S5fK/porYZQRtJBU3I6is0aQbRYi6tLuO8lRQKPbcEdRHulMy3LQXG9Ujnjq0OcD1TbA4jZKc6paap5So4WtC8nljZ6SHuUbI4myjScXGwSzLWOqla7L8G1kCErwM3SkCo4OO8bwnWGwdJwD9Lb2PmvXgAWCrw50mORO3ijY0kxeqddlGd8L0a1MywAxYjqslRytxe3Chze206nOkuLR2haGaJ0yAJMxuBcG+s4mqYkmmMOC5r/AOm4BpOkuIGuQbW58o9Et4dcaf8AOVXN0vbUNPl8bZ7RwubHuHe2ojYBNtLXIDzb6NTg6NPC0hTaB48t7nZDV8ZSAl7w3oLfRYjMs/fO6UUy6reZlLN77Dzh+WavHcQUtUU6eo9T+yX4rN6j7TA5kWCVtpltmtLjzP7I/A5XVqXcIb02Q2g/FIXYnFE7AkDml+IpOcA5j6jRtAJ3W8bllCmyahmOQ69LJRmeNwRYWii4Hk4d0g9d/qpNa9I1ORb9GcwvDFZ39SXnpJJ+6bZdneJwbtLgNBtcT8infDNR4o6hX7hcYaWtfIgXcNxfkERmD5adbGvbFzTGoR4tPeHpKurddMxdtvTXRn81qYPGP1ua6jVi1amdJsOY2P1Qec5tiaFNrA5uIZtLW9/qNQ525hQxjKQgt+A7QbyDexum/AuGNXG0yx0spgud6CA3xMuHkjYYd0l7RLamdmP4eZiq+LFX+WfGmLgtaJi+p0Dr7rreHYWMa0mSBfz5pm3+oXNLA2sxoc9o2l14kWPL/wCwQ3ZAru4MMQ9r2cnPlq+mVNbKDzDLpuBdN6dEDZTeRF0yrafQu5OdZlgyCbJS5kLo+NptI5LF5rhwHWT2LJv2AtC0L0L3SrG0j0PqjAypeK/sndF8oTRbSR1AoGkUVTKHRtDKk5G0nJbQKPoFApG0A4vJRV1E7yY91nauWOpv0n0W4pkQD+XMoarSD3A8gvHZqf1K0d3FbUorybC6GhPqdoVWGwk790fnJXVC4Wa6PECEKZKutsvbRc4jYDx/ZWvZTaRq7zuQ2CW1sc4CNUnqqMCSSS736I0pIG02aDHcQ0aDWNeYc/4QATH+RjYeP2WFdnLX06rGhgIq1ZDdibO1HqTO/grOJKFOo5r9nMhuofEGg/E0/qEmxsZjnKxebVOzxLn0w5tOo6WBwPeLSQXlw7rnPu63+QOyJrmvZeOONdlWKqklx6Aj5o/K62lov4oINDi6ZAf8pU8HhKnwOgEczIBHnyWXO1oeNFQzYAd0Qi8NmjplxgeCDy/hSu5rS0TPMQR5jqFpco4NdvUDhHXY+Sxwe9JAqqNdsX9vrMjfylX/APp6piXB1QFwFrNAjpMrZ4XAUqYDe6HTA2TylTAEAQEzi8Pl2+hW/J4/ijl9bg7QTp1sI5tkT5hLsRRr0TIJcBz2K65jXAMPUi3msbmVMQZEen2Rq8FP0axeUq/IyT8LQxV3k0nAjtHAGI2uANyYHLmtNwyxlNz3U9D2U6Qa3smFsguLiNLjOskXPNAYKm6hPZzNQwHC4v8AD3dwRvN91ocioNpl5loLjYTcimNJd1JJJJ809hw/Sx6fszlpP16D2ua6oH04JBLH8rc5/wAgQ35pIHEFw6OcB5ajHyROEHZ1XsAhjjrEbAmNbfe49VZj6ektnct1H1c77I0P7hLKQpPMLyq5RaVB70UCwSrRkpXjcI2Lpo6tEpHjcaJ2R43sHWhY94abfIfcqt1aeTj6x9ApVMQRsPaP2VRxjup9ymkgTPtX+A918vf5h3X5n918r0QjTCNpBBUkZSKqiw2i1GUroBrkVTdbxS2V6lsJC20ibqsugcrJnTIpCXAajy3jx80oywwS47zbzRk6jMz5rx1/kdzXWgwZg5x8FCrVMIY1gAhw5zz0CrZOJa6sAYJuluLzN5JbTENTbE0WU2ajukFEl7oFh9lEans9o0nOmfVLcwZTeRSqCzQ7TBLQDEgXOkEkxOm3PULJpmeNbTbA/wCrJmqatQNsS43laxt72EWPkg7KA0VA01G7kBx1QRPdMtBBlsH36J/nmHNUGkxre6BrqBpbDQJJdWqAQI5AEmCtlwvw/RZQ11KbHOIuSNUjpflZYf8AifngA/laMN1fEG27s9B1P3T2OJ6f7F3dNtfoQ4biU0gylhHvbTYDLvhNRx3eR+mwgb7zcrQZbxLinWNRxnqSVkcoy3ZdDyLKW90hFfjzT2V9RTPaNRwzRc+HvMla8JTk1PSAIRuNr6BKZmePSEcl8nspxVe/ksrmlQySP7fwrQuipOkhruhn38llMxe6dOm7rAhGgvGuyvTYVNUgfC3/ADNmj3+iOx3coF7Y1sYYceWxf62KDwdKTJiGkgEQNThYuIHTYKdGqapfReNhDiJALXTcelp6grTCtjfAN11AORuVdxC/+o0dG/cojh3Dw0u62HkLD6JZm1YOrOPIW9rLONfcLZGUalU9y9lBYipBTKQHZHFNSfF0QjsbiJCRYyqeSYxyDbK61NVMofkH9lJsncwvDpH9x+aODZ7+bH9l8o9oP1O9yvlZNn//2Q=="/>
          <p:cNvSpPr>
            <a:spLocks noChangeAspect="1" noChangeArrowheads="1"/>
          </p:cNvSpPr>
          <p:nvPr/>
        </p:nvSpPr>
        <p:spPr bwMode="auto">
          <a:xfrm>
            <a:off x="0" y="-944563"/>
            <a:ext cx="2305050" cy="19812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4342" name="AutoShape 6" descr="data:image/jpeg;base64,/9j/4AAQSkZJRgABAQAAAQABAAD/2wCEAAkGBxQTEhUUExQUFhUXGBwXFxgXGBcXHBoXGBcXGBcVHBgYHCggHBolHBcXITEhJSksLi4uFx8zODMsNygtLisBCgoKDg0OGhAQGiwkHyQsLCwsLywtLCwsLCwsLCwsLCwsLCwsLCwsLCwsLCwsLCwsLCwsLCwsLCwsLCwsLCwrLP/AABEIANAA8gMBIgACEQEDEQH/xAAbAAACAwEBAQAAAAAAAAAAAAAEBQIDBgcBAP/EADsQAAEDAgQDBgUCBwABBQEAAAEAAhEDIQQFEjEGQVETImFxgZEyobHB8FLRBxQjQmLh8aIWM2OSwiT/xAAaAQACAwEBAAAAAAAAAAAAAAADBAABAgUG/8QAKREAAwACAgIBBAEEAwAAAAAAAAECAxESIQQxQRMiMlEFYXGBsRRCof/aAAwDAQACEQMRAD8ABAnkV92XgvRVd0n3Xhcei7wiegfkqxr4VEfllY1qhAltRfVNkPsvTV5KtFnwU9IVdNyk5vRQhGsIVdFskBSe1GuwwYQ0AudzMWE3AH7qqtLoilsbYJj6j+xpTpbvHzcSm1AnDmZcRzn5nwVUOo4VugaX1LudzgWH7+qy2b54+nJc8llOGvAu573RLd+QcABzK4OfOlXH5Gk9I0+fZtq7tMyYm23klORYk4es3W4NbVdp0+dp94QGXZg8UQTSOtwJJdDY1OJa3Tv3WkNJj+3xSrE5bXru1Q7/ABIvEGQbbXXPfk1y76RrHNZH0dMzrDPbTcGi5Pd9eShlXDwY5tSsZDR6CBaPzmq8mzuoKYGIbqqC8gW8PZUcQZ9UfSLKbYJm52HS3Pmmv+Vif/YKsN/oQZ1xG3GYt+E1upsNM6C0hp3i3judvokuQcDNbWPa1Wlok3tLRzvzSapkddlcVmOcahO3IgmSzwb4JlnT600hXpOFKR2hiQPYmyWebeTc1tP4B5ovE9miwrKVZxZgaNN7G2L4hoO8yecea8xmSPFtdIu30h7SR+eawuZ4GpRphtKq8UJOprXlvdgxcHkfdC8JZY4uMVKjdJMljy242MbHcb9U/hy/Mki5vo2WkiQbFfNVbari0ayC4SCRaR1hWUnLtYqdRtiuSVNaQbg33ErbZDQmCCCFicMy4geQ6+C3+QaaUMcRrO4kHT4Ejn4JXyRvF+I8q0ZCzHEGEgFy2emyWZhhwQQUpNaZc+zl+LqEiYMbT4pY6D1XQG5I0sqNce4bjwI2WFxWE0vIFxyXRwWmBznlLDTsQT02VdUlpjbwiP8AqkGOHQKZxfJw1eiZFwXtz1K+RRaz9Lvcr5TaKBu08ft9lF35f/S+0FfBg6rRRANVrGL14AXtNyhD6sbKglWVnSVS5RFE2ORNG6EaUXhyqo0gs4YvsI8/BG4HMnUnBjjLwxz7tnQxoMOcYtJsBPXoh6mO/l6VSrElrHEdAQLE+GyymcZgdZFRxDq/dLKfeIaADp1TDrDpu63VcPy/JdXwn4Cz0h7jM7q16IqVakU6ocTsDoD3NDWwLSBq1dDbZZPMM7hzewDAA7Wd3andSdyb7k/RMTggW6DRcBpgdq+8cviJcLRsAsxgaTnYh1Mkdw6eRAAt6lc+ZTbpmsUc77OgcKUqtYtc+Xc7nS3fY8z6ldbw1IMYAWMbbZu30WA4Qyqs0DsxbfU4S33/AGWurGrH9SHeLCVzarbb10dV4onSkhiqLZs35IWphQdmlWUaYc9zZ237xtZV0WSHQJLRO/LyS8130grXQpzHD2IgA/dYXOMyxTXdkSC07aiAI6ajb39+a6RUwpewkiOg2KwfGNLsxLmlpHiCj4N8ttbKeKMq4szeZZdjDRLeycG3O4Jj9MA7pTw3jDTqOLyW6CC7cbN0kH3mP8dlPLs9rzoNQ+AO3j6/shcX2hqd4SX/APlG3Lx2XZxql09HG4uG5N1lWJFVguBU2c07ze8cpTCgy65/w9UNOu1kEudbvOghzbsmDtBggyuiUASbLseNkbnTI42x3kFUNc6NIqaT2Zdtq5C9pPKV9RqOY/vSHTJmxmboSngH76THgnNai4sa2p/7jXQJ+INgWP8AtS2th8aejUcO41zhBJI8bpvjaGoQEs4aw+lkndMMZiw1JV+XRH7FePYGMICxmLYJNk+zXGF0gbLOV5lNYVoHabAKtBrjYn6/JAHDuBloJHgD9E4FWAYEGN9/rsl+LLzv6Hce6clsXpEdB/TU/PReKj+Yd0+S+W+zJDl/avWUXDw8SrgWt2EnxVNaoTutFHjiOvsoauik1ik9qhCkqJar9K+0K9k0UtCIoleCmiMHRlwmw3PgBus00lstIozzAOq0og6SIJ5Q47xziPGJB5SFdHIq1q9ZrqLaQ7rWjRPKB+lto/6icyzSvre9rP6J7oYSW90c5FwTc+qS1TjMe6HPc8NkkuMtYOvIE/VedrdZKp+tjKgT5zWq4upNRxdE6QPha0dP3ReR4VtJ+o7RfwHVFZjSp4duiT/8juZj+weJP1R/AeBdjX1BDQC0gTtCHnrUMawSuXYozXiutUrhmHr1aTGwxgY4gG93mEzr8d5hhjpNaliWiJJaJPsQ4HxQuC4MDK8VWkgE9CLOi4NvRPMz4MY93Z0W63ODe8WhpAY0NBsLWF4iUB58CSl/6GPo5OXr/wBCOBeMhicTWq1+53GhtNhMSCZcZNzeEFjuOThcbW0y6mfgBmx5i3LktHwDwXTw2Ka4S943mIjnYLI/xUy7TjXECQ8R0gg9eiDj+leXkl0G40p4fJPMuOcXiWONKrSw1Nv6Z1vJ/tDjJ+ixVbO6/eZUqve0m+o6r9ZXQcHw5Qq4NrG03h7QC9oDBqeJIcTEu+IjnYrnebZfpcQym9sGII+abw5cVblC9Y7ntLtFOEeNQMkdCORTOq52mHAkT8Q3HWEgYYsUxwGMIsRqaeXkmmhOl32a7IMLScWOIcOzM0zYAeBA3J3J6rc5Q0Al3OLTt6rG8LVKbiGkQHC8c/2PiFusDltam6JDm8nGDbldFxW52jcyhvRbVablwI6GPmOSaZPlJe4k+ZnxReWYIuYA/dux8OifYWgGiyur2aqtdIhQw/ZgrOY6qXOPmtPiz3Skb8OGuDn2aL+J8IWJZmVvsBqZS62tzGA/qP2S3H5SWmSWaf1ahcdQE5xWLNVwAAAA25AcyT0WczjMGxpbcDcncnb0CYxcmzNvoVY+u1ohs+v1QNDEb/T/AEqcXUkoXWujM9CVPsZFlPo73XqX9seq9WuBnZaGu+5kLwtA5T48lY82kmxNgqWtlQsmTZfL15iy8YoyEtK8LFe1q+LVnZCloRuVgF4nbn5boZzVKg6Cs33LRqemO8jyiniKzDVALdw3l4SmvFlBtKm8NDaNIXc+BqPgwcvskmRZp2DwDy+E+RNvms5/Gzi4msMPR20BzneZMAey4tQ09Ma3s57m+JbVrPLQQxtmhxk2nvHxP3Wm/hpnYoPjmVjMvw5kl0xBPvMJ3gss00u1abpfyJTjixjx61Z2vCZgyqY3JujMdjadKm42aOZG5XNuDc2cASZLjZbGhhDXqtpulwaNRb1eQQ30G/ouJw43w/Z0qlLtvohhuKcNg6s1Kre0c2dBsGt5CeZWQ474xwmJe1x714IYbgcnenRMMz/g497qlWtjOVgGSfAG8eywuTfw/q1rl+ggkFpbeAYmSea6eLw5lLbYm/I1W5X+TrvBuOoVaTS0DW0RPURZe8QOoBrnlrWm82BkrP5FljsJQab2OkuPNp2kbSB05LMfxCzZ4JaCQ4Wd0cCLOSbxN5fp/wBRtNNfURhc0qh1Z5AEF3JQonvLyhRJBJ/6rKNCXW6ruStLRybrlTZs+GXgaDzH57hdjyLEBzBMFcc4dwbiRyXYeGMDACs3Po1+BYCEXUdAVVEQ1Z/Mc5Mm4VmNbYwr4wpHjcTLo3J5oHEZidhJJ2A/Pmgq9fQCXHvG3kP3RISZb6GeBxXecyJ190+Cy2anS4idjCYZTiz/AFo37F5B6G23pKz2JryncUfcwNvoorb/AHUIlevep06UweUp30hRlwY3p8ivV52g/U72XqomiVUN5ElQaz0Cto05BnmY9N5VtRkCTty6lZ2WCCl/sqbXALxz58lYyhN1NkLKas0r6kyFbCw2WDvaokWlXwraGGNQhrf+eKjeuya2XZDhtbnOiXAWnYdXe31XL+OqLTXe7Vqvd3V3QeC6hnuYUsHh3DVBPxO5u/xaOQ8ecWXDc9zTt6hIkN5D72XJzXzvoalaXYTlY1kMPO34eS6BgMsFTDuZTJLmja2/X6rCcONG/OYHhNpC6LlLW0jppk2A1uvckbA8zHRKZly6C464vYJkOXOY6YsDP/lB+i3+T45lGnWx1QHQ2YFhMCBE9TNzZK8LSNRhY0BvNp5kgHp5lKP4mYr/APmp0GXDgxum9i2APDqTKWnClk5sZvM7niKTxrmmYPNShVo4amywL3MbO8DvSSY6BLM3xWaEdqcXQdptopPZJ6nRpE9bppkPBAdU7MVH6dPeIJaJ6SnfEn8M6XYl2Fe9j2iSNRINgSRe/O6Oq29r1/Yw5ldMq/hnxGMdSqYTEQCB3eu0W8QB7LJ/xDy2q10OaTHckf4/6RPBOTHDZiW9obUw6w3k7E8o9103irBsrsbtLwQ7x8fZRyqtUiRbhOf2cJqYEikHdHX+V49lDRcQbLc51g2UoAcNQjbp+lw6hZ/F0muf3YFhMdeaYlgKRouEmiRddfyECLLkfD1PSQV1vhysHttYrZtdobYrHhliFi80qNJMXPK60ee0CR1WKq05dF4FyegFz9Fb9FQvkiHwfE2/15KeNwsjU4wwfE77BLcVn1KnIpNk/qduf29EHWxNStDqhho+FgsB4wi4Jp10DyUkuy6rmxDS2mNIcNJJgkt6X2veyXOMqFXdXvpaYB33PryXUmFPoVdNldNoJggo2hQsdLvQiPMFBmlfojaDiNIMTeD18PGQtMweuptnn7j918oOquleLPZA7usaJiTcN39T+yGquLrlVtBcZ3lMKdMMEnc7D7kKvRYNRw/6vQK4EKpz5KrqPjZT2QIL4Uab5S91UqLa5GyvgVsaFya43HswWCfXfubDaSeTQs1RrXE9QofxfqE4KgG/DrBdHkY/PBJ+W2p0GxezlmeZtVxVQ1ah8heGjoEt0o5rhoA9V4zDS2UgHCcmqAwDPhFufNdAyjD3g1LEguA8DtPlb0XLqNRzDAW14Uxje0Ae6eZCHa+TSOtZNmTHPLQ1rRTbNuYF/XyXmcYNlQDu2LtR/u0f5TFjM2QlFtOtT1Duu+EBlpIB3MKeFw73O7N9SIjnG3j9kMmzTZexgpkNYPG2/mfJHud3m6dEabOIAgDl+dUow+O7GmXthzOc7kdYvzROU1hVb2stDXgw0wRbcC9hdbIJMZgG/wA4x2lgDoFSBFp3HmjMwqh8NptBg+wAPTlsETl9ahUdNRskO0NmwB5CB1ugc4x7KNZgYWhrjOwgDb3Bn2KyloszfE9PQyH0WsJ2IgTPXrZYImHQB6+q1XG2a6e4bX2B1AjfUOnSFim1tgDJ3KJBGaTBV9JB6FdW4NxDKjZbuNwuP4UEwR5FdN/h3XAJYReLHwRWa+DdV6IcLrnfE7Htlt2t/S2w/wBrpNUEiFkeMaYGwmAAfRRA5ZzGnSAdIY5x8rD3RjgTvZU5nmrKe8BK6+bkibifhbzPjHIJvDbS0gVyvkZuqBptuvKFa/euDug6IMXMnmr2roTPXYtT7G5w0tLhe2/h0KC7Tulp3F2/cK/LcSWnwROJbTqDUAAfb6bHzsq9PsnsEGOPQL1Q/lj+k/novle0V2M6YbTaHG5Pwjl5qguJJJ3KHdWLzJjoB08ERSCxr9mibWqYw6lTYiWssstkEuMZGyBcU3xtJK6rUWH0ZZWHqfFWJFTAlp3iPAEfD6HaeRjqqVDEUm1GOY4S1w/Ch+Ri5xo1jrizmbDaCNvyEdlDxJa5Mn8NvGoNMwZAtcfuElxNFwcQRDh8lxmvhjgVxBgg2HD1QWVYrs3h3z6eKnVxrnN0u3FgfsqKDS0ys+lplzO/R07hrjBjcM4GNbZ1eUmI9ITdmb0zhu2puBqSBzvM33XKGwASG3P5+eSZ5XUDQe9pgSRy3tPKxWNItxSOzZHgqtSj/WdpDhcC5i9+nJfYekGtcW1DpZNhcwbzHuuX0+K6+kNECLEtJuN+vkoV+KnBulsiRpN+Xpzla0Z0zqeLxdJlFtRlRr4OqOpAkX6rL5zndKq3U1ve232jdvl0IWBwmZPaXUwZbMzMi9+RWqw3Clfs2ud3Q4ajzIBv7noEOnM+wkxVejM51jpfO585jw+Sjl1HUZ5lQzXDEVS3kNk/4ey4khHn1tE13o0vCmWz8QsRB9V0fh7Iexq6hJYW2PjO351S/hrJTpBi4W1w7NIjotMzVfBY7Zc44wrQ5wabdV0F1ZpnvC2/tf5LlnE2JbqcCbA2J6eSiRJMDj6Jc+Yk8ib+wUsJgC0lzrn83/ZEGp2j+5qDBu7m7w8AiHFP+NiT+5gMtfoi0q5gVKIpeV08KllFvNW0HESfT891YxocIkDzkFSqU4bDLgbn6rO0aJip4N+a+Q7aR6/Ir5TRDykmGGbzQWHZzOyNY5ZotB9ISim0ghKDkdSS9GgDG0ZSbEUFpqtFL62CmVuL0Rozb6apLVoG5Q8naB1NvZH0eEwYLnHyFvmsZf5DBi/Ki5wXXpGQDJF7eKGxuVteNg93jb3PILpFLhmiP7CfUofFcKMIsCFyPI/kYyfhI5i8fX5M44/h4GoBraeoaDA8ATuo5pw+5gJA23Hh1XSsVw4aV2tmEDj4LYIgxG3yXOry75do6OPDGujD5NhWvbdFUsAA4grylS7Gpb4SUfqButVb3tDPBaKMVlDY7rQgBlRJ2Wuy0arFaPKMmaX3FkFZ6T0DpQvaMjwxkQbVZqbMuEW5ldQzdwbS0r4Ze2m5pAAi6rr5fVxBhgsNyTAW9vf3AW0+zmeY5cDXLt7rY8IZPqcDCN/9E1KRLnEVA4ySLETyg7hazhfKezBLvILqw1x6E6a9jnAYcMbCBzzNBTBA3TdZPirLyTqZedwfqFpdgV7ELsxdd0n91mMwAquMmRzj7lNK2X1XfFYdNl5RwUCExijb7Lt6QhNMAQ0ADwQ1UQnlfAQ5B4nBrpQ16EqFYVzVS5sFXNaigwilWje4RlKoDEWPUfcJdC9ErLWyxr/Ku/JXiEGPqfq+Q/ZfKuLL2Spuny5IukgaKMpmyyyxhQKZYcpPQqIsYg8kGkaQ3gQvDSazxceXIf7VLMRopl58h5oLC4ouN1wf5DzXL+nD/udDxvH5LmxvQbzO6PpFLqRVzK8Fcj32xtyOKUdEXTa3wSqnWVoxMJvG0gLkKxWCa4LL5vw+xwKb1s2A3QOMzRp5q8tRSN41cswOacJPg6CD4LLMovpv0PBHmum1cSZkbKvF5fTrjvCD1Ss5tdDs217MZgamkhbzJcTsUjxXCr2jU0ggdE3wGWOoM/qHvu+FvQfqd+yre3tGcjlo1GHw/a94mGDn18AgMy4wp0O5SaDFj6fm6jTrPe3s2ztpHhO5XmN4Pw4p6qmvXzLTBH2Ku762Lyo394oznjCpVA0zTgzM/JMcl4lq6R2lMuEbwRPjZZPM8vNCHNcKtKbn+4eYWh4PxVZrXNr4d76RJdSrUofLSZAc2ZnxAWYqm9phsmOVHSNlh83a4W1NPQwVZiSaohrmz429Fks2zqmxwpy+k5xhprUywEnbSTYlJcwxOKoP1ODuz3LhA/0mV5eaH+xafHmv6GnxdEtJa4QUC6lF0PlOONYmqdWkgAaucbny5e6YzK7/AI11eNU1oRzTxprYuqMndLMe2E3xISTMahgp3H7FaM9Xd3lfQPJUVd0ThW2TQMIfQB2Pn4IlmXGAZEdVXTwtt58B9bonCM02uZ3jlfzAA+aG2aSK/wCQb+ofnqvVa975N37/AKwPsvlnbIL6aNotQVJH0lqiIkWwjsGRzQgEq4sIaT4IGWtS2ElbaRXm+LmGjYKWAfskOJrnVMpxgagsvFZ23e2eiidQkjRa7KkPvKqdVsh31ShVZSkbtxMKnGZjCDpVJcAUmzSs4uIErSyMpY1slmOZeKDoYsuMSkmcYgtCfcK4UCH1CBzkkAD1KI462wrSlGtyfLpbLt1fi8BBEewR2DqSAKcGdiDb36JpSbTYJLhq/V+yMpnjoRq2nsAwWXFgBfGrcDk3x8/ooPp0GkvquBPio51mwDSGz5rKtrV6sgCW89W3zQqo1MOu2aDEcUUaZ7gHosbm2fYms4hr3ATytbpKZYbK2NcDVcB4D/qKfTw0wWk9YJ//ACUJv5YxCmX6Mc3AVA0lvePn7o7Jc+xGE+IPaw/2kS30RGL04dzAHHvzqEzDTYeqe4fGtp0Q3EUtdIABtai01Lbd9gGoGOYn0Wk3Ru669bLqfFmGxTOyxLGOa6xkSPMgpRi+HD8NHGVKmF3NAkFwH6WuNy3e26FxOWYPEOJwtdmrcgWPqw3S6tleJod5j5A6fVbmqhrv/DAqJ+OjVU6g0gNEAWAiIAtEcvJTp1zsVhDnOI/mKIa+C6W1GkCCG31EEWMTcLoNKiCA7qvS+N5U5UlrT0crP49Y3sHrO6pdiiE2xGHkJJUYZIKegUpCTH0+9ZQoNPVG4qED2kbJpegY7olsQTc284uiHQ0Euu0SYJvItAHMpDSxTxsVF9QkyTKzwL5B7scydne6+S5fK/porYZQRtJBU3I6is0aQbRYi6tLuO8lRQKPbcEdRHulMy3LQXG9Ujnjq0OcD1TbA4jZKc6paap5So4WtC8nljZ6SHuUbI4myjScXGwSzLWOqla7L8G1kCErwM3SkCo4OO8bwnWGwdJwD9Lb2PmvXgAWCrw50mORO3ijY0kxeqddlGd8L0a1MywAxYjqslRytxe3Chze206nOkuLR2haGaJ0yAJMxuBcG+s4mqYkmmMOC5r/AOm4BpOkuIGuQbW58o9Et4dcaf8AOVXN0vbUNPl8bZ7RwubHuHe2ojYBNtLXIDzb6NTg6NPC0hTaB48t7nZDV8ZSAl7w3oLfRYjMs/fO6UUy6reZlLN77Dzh+WavHcQUtUU6eo9T+yX4rN6j7TA5kWCVtpltmtLjzP7I/A5XVqXcIb02Q2g/FIXYnFE7AkDml+IpOcA5j6jRtAJ3W8bllCmyahmOQ69LJRmeNwRYWii4Hk4d0g9d/qpNa9I1ORb9GcwvDFZ39SXnpJJ+6bZdneJwbtLgNBtcT8infDNR4o6hX7hcYaWtfIgXcNxfkERmD5adbGvbFzTGoR4tPeHpKurddMxdtvTXRn81qYPGP1ua6jVi1amdJsOY2P1Qec5tiaFNrA5uIZtLW9/qNQ525hQxjKQgt+A7QbyDexum/AuGNXG0yx0spgud6CA3xMuHkjYYd0l7RLamdmP4eZiq+LFX+WfGmLgtaJi+p0Dr7rreHYWMa0mSBfz5pm3+oXNLA2sxoc9o2l14kWPL/wCwQ3ZAru4MMQ9r2cnPlq+mVNbKDzDLpuBdN6dEDZTeRF0yrafQu5OdZlgyCbJS5kLo+NptI5LF5rhwHWT2LJv2AtC0L0L3SrG0j0PqjAypeK/sndF8oTRbSR1AoGkUVTKHRtDKk5G0nJbQKPoFApG0A4vJRV1E7yY91nauWOpv0n0W4pkQD+XMoarSD3A8gvHZqf1K0d3FbUorybC6GhPqdoVWGwk790fnJXVC4Wa6PECEKZKutsvbRc4jYDx/ZWvZTaRq7zuQ2CW1sc4CNUnqqMCSSS736I0pIG02aDHcQ0aDWNeYc/4QATH+RjYeP2WFdnLX06rGhgIq1ZDdibO1HqTO/grOJKFOo5r9nMhuofEGg/E0/qEmxsZjnKxebVOzxLn0w5tOo6WBwPeLSQXlw7rnPu63+QOyJrmvZeOONdlWKqklx6Aj5o/K62lov4oINDi6ZAf8pU8HhKnwOgEczIBHnyWXO1oeNFQzYAd0Qi8NmjplxgeCDy/hSu5rS0TPMQR5jqFpco4NdvUDhHXY+Sxwe9JAqqNdsX9vrMjfylX/APp6piXB1QFwFrNAjpMrZ4XAUqYDe6HTA2TylTAEAQEzi8Pl2+hW/J4/ijl9bg7QTp1sI5tkT5hLsRRr0TIJcBz2K65jXAMPUi3msbmVMQZEen2Rq8FP0axeUq/IyT8LQxV3k0nAjtHAGI2uANyYHLmtNwyxlNz3U9D2U6Qa3smFsguLiNLjOskXPNAYKm6hPZzNQwHC4v8AD3dwRvN91ocioNpl5loLjYTcimNJd1JJJJ809hw/Sx6fszlpP16D2ua6oH04JBLH8rc5/wAgQ35pIHEFw6OcB5ajHyROEHZ1XsAhjjrEbAmNbfe49VZj6ektnct1H1c77I0P7hLKQpPMLyq5RaVB70UCwSrRkpXjcI2Lpo6tEpHjcaJ2R43sHWhY94abfIfcqt1aeTj6x9ApVMQRsPaP2VRxjup9ymkgTPtX+A918vf5h3X5n918r0QjTCNpBBUkZSKqiw2i1GUroBrkVTdbxS2V6lsJC20ibqsugcrJnTIpCXAajy3jx80oywwS47zbzRk6jMz5rx1/kdzXWgwZg5x8FCrVMIY1gAhw5zz0CrZOJa6sAYJuluLzN5JbTENTbE0WU2ajukFEl7oFh9lEans9o0nOmfVLcwZTeRSqCzQ7TBLQDEgXOkEkxOm3PULJpmeNbTbA/wCrJmqatQNsS43laxt72EWPkg7KA0VA01G7kBx1QRPdMtBBlsH36J/nmHNUGkxre6BrqBpbDQJJdWqAQI5AEmCtlwvw/RZQ11KbHOIuSNUjpflZYf8AifngA/laMN1fEG27s9B1P3T2OJ6f7F3dNtfoQ4biU0gylhHvbTYDLvhNRx3eR+mwgb7zcrQZbxLinWNRxnqSVkcoy3ZdDyLKW90hFfjzT2V9RTPaNRwzRc+HvMla8JTk1PSAIRuNr6BKZmePSEcl8nspxVe/ksrmlQySP7fwrQuipOkhruhn38llMxe6dOm7rAhGgvGuyvTYVNUgfC3/ADNmj3+iOx3coF7Y1sYYceWxf62KDwdKTJiGkgEQNThYuIHTYKdGqapfReNhDiJALXTcelp6grTCtjfAN11AORuVdxC/+o0dG/cojh3Dw0u62HkLD6JZm1YOrOPIW9rLONfcLZGUalU9y9lBYipBTKQHZHFNSfF0QjsbiJCRYyqeSYxyDbK61NVMofkH9lJsncwvDpH9x+aODZ7+bH9l8o9oP1O9yvlZNn//2Q=="/>
          <p:cNvSpPr>
            <a:spLocks noChangeAspect="1" noChangeArrowheads="1"/>
          </p:cNvSpPr>
          <p:nvPr/>
        </p:nvSpPr>
        <p:spPr bwMode="auto">
          <a:xfrm>
            <a:off x="0" y="-944563"/>
            <a:ext cx="2305050" cy="19812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4344" name="AutoShape 8" descr="data:image/jpeg;base64,/9j/4AAQSkZJRgABAQAAAQABAAD/2wCEAAkGBxQTEhUUExQVFRUXFxcaGRgYGBwcFxgYHBgXHhwXGBwcHSggHRolHBcYITEhJSkrLi4uGB8zODMsNygtLisBCgoKDg0OGxAQGywkHyQsLCwsLCwsLCwsLCwsLCwsLCwsLCwsLCwsLCwsLCwsLCwsLCwsLCwsLCwsLCwsLCwsLP/AABEIAOEA4QMBIgACEQEDEQH/xAAcAAACAwEBAQEAAAAAAAAAAAAFBgADBAcCAQj/xABMEAACAQIDBAUHBwkGBgIDAAABAhEAAwQSIQUGMUETIlFhcSMygZGhsdEHFDNCYnLBQ1JTc5KywuHwJGOCorPSFRY0g5PD4vElVJT/xAAaAQADAQEBAQAAAAAAAAAAAAABAgMABAUG/8QAKBEAAgIBBAEEAgIDAAAAAAAAAAECESEDEjFBBBMiUfAy4WGRQnGB/9oADAMBAAIRAxEAPwAd8mqSt4TB6S0AQBKzZxYkSCJE9lH95cTNrEDI6DoGVQ1m+plMJjTcLvcspbLZ7ugRmkAt4LnyeWiyXgCR5S1IAQ5gbGMGQ9IjLBkalTTRvLhsmHvgSR83kv0YVWLYbaLQCttEchWUSq8Ms61R8hE/cXHG0WIMdYH1AU8bZw3VGJsEqreeqkjIx56cifb40gbs2psXDzVwR+yJFOe6+1BraeCjA6HtIrs0Xao4ddOMtyMiY24PrH0gH3ivZx7QZVD3xB9hrxfsZWI49h7qrYaHwqrjGuAp2AMU3Ifm/GujbrWIXCj7Nw/v/Cubm4OkA+wPwrp+wH+h+zauH2PXnTeS0Vgp2qwCWszZSTc5E817AeysPV5XkPiGB9oir94+Fn7tw+u4fhQYLXXp6acExJPIUt2/7y3+2seomvTYcnQEHnowIPtoVlr7kpvRQu5hA4J+Sn0V6Gz7macrceyhuSvuWh6K+Q7ja+Af81pPdFXLgGUa8T2mhuWpkreiDcEBaPNkH+JfjVgCgfSW/wBoH3TQvLUy0fSRrCRuW+dwegN8KEbxXUNoZWYnMOIgRr3z7Ksy1l2kvkzWlppI1mK39JJ4dGp9Ay/CuibPtjyQ5G2w9GVq5xavgkHhNhgPEBvhXQdkXJXDEmeqf4q4pclY8AbauKJuPbtAZgesfqrw1bv7qC426llTJ1MSTxbj/UV93k2x0N66tsdYkE+JVTNKNxmuHMxJNdr1UopIioW8mrFbSa4dNBQ3aA6npFbreHJ0AmqtrYXLaJJ1kaennUXbyVikmOO5WLCYfDSjOAMzgWb9wFPnOM4GzacZpA6rQD20P+URCLKgyT0loHNGbR9pgBoAkgALMT1RRbcaxnwmGUzDBhm6POEJv4zrEFGUaZoLCJigu/trLYUT+UtaRbAENtIHL0du2pDMGeSoPXM1DsuItSpUpgjr8njkJeI/SWpObLlHQYw5gcjyQQNMpmmXeXDZLF7Miqegdh1VBGfD48GCqJKkW0MFQQZpY+T/ABiWkvM7Ig6WzBd1RS3Q4shczEKCYjU0e2vdz4e+4bMDZfrgYZhcX5rjUSbtgksU6N1hj9alfIBW3ReEuDtYe6rumNt9OR0odu60Kx+1+Fbdpcm7dPhXRpujn1VdhvD48OASeHGtGLtkW2MfVPupRw+KhiO2jQxxNphP1Yrpck4s542sANG8r6B7xXWN2tSn6k+0D41yOyJuH0e+ut7tGPRZX3Wh7zXmS5OtcFO8Q+hHZbPtu3KEBaNbfIzWxz6If6lyhUV6Gl+CIy5PGWplrJty+9vD3GtKzXAsKFBJzHQGB2TPopKwu8d/DkOrOH00ZiAOEqZ5zPH1Uupq7XQ8NPcP7uBxIGhPoAk+yg2N3hQLNsZpJEnTUcYHPQE8Ypbxm17l66xc9ZrTaiAOvYc6AaAZiug7TQ3EX5w6FjA6W8uvGR0RHDideFcsvIlKq4f7LR0kuRk2bvi4YF1R0I4QJM9hgQPb7qbNlbRw2JVMrfN7rzlRyTbaGKgK51BJU6Ga5JIgGeBGnaeQ/rlRbZV6LmFJOoRiZ5EXb8E+r+ooPVlHKY/pxZ0q/YZDDCD+HIg8CO8VVNBNn7dex0Re6wBNwjXgMqZVXtrUd7r991shOlAcKxW2WZBEM5YcIYrrw1PZV4+TfKIy0a7CNZNriLLGiS4YgS4iOXD1nl76XdtY/NK8oMAcAI5fGuiaqLs5lK3gFZ9Lf3WHtf410fYt3qYb70e741zQH6PxI/zfzroO7x8jhz/eD/1/GvOfJ0rgUN7rE424O0W/9JKt2PsM3DA9JPAVt3lszjSOEqnsET/lpq2JaATLbGnNjxJrp01aJydATFYFba5ba+nmTS1vRs9kw5ZtOsunprp17DqvWOp7653v3iw1sqJMFZ7BrVnTixYv3IJ7k4TpMLYAQOzIwjKpJAxGMhZZWCiTJMHQGhW/7E2RPDpLUGZJltpFgR0dvLlYsuXLwUamtu6xK4Ow+aMqsQSuHi0Vv40m9nvwEgaaHnQ7fnGJdsAo6PF20DkuJcgltpMAzWyVzZWUkA/Wrh7OsSKlSpTBHj5OGhb8sUGe1LKxQqDYxYJDAgqYJ1B0pi3lus1i+xGhsMsSrZSmExk57nT3GdmZ2IJC6LrJ1Kx8n9tmS9lZgektRlKjMegxgysWRwFM69U0x7fsqtjEBZYjDjM/R5QxbC7RcAMLVtXyrcAkLwidZpXyARt31lH+9+FacQdCvs7D2itW41pSlyQD1xx8BRPaWy1bVeP9cK6lC4po5pS9zQk3mIat2DxRMjtBqvaeEI1rPs7zz90+8ULwI1k0WT128R+NdV2G8dLHJQv+ZfhXKcGJZvvD8a6hu7LriQphiwUHTQlnAOunIVxzOiJbt5uun6pPex/GsQFX4ENfQs/0iiT4CAwBnQfWy8pMQNKsbDRwrr8TWjraW6PWP6I60Xpzpi1vfhi1hSLotlbttsvWzXBqMojxnU8hXO87PbV31zEz45ifx9ldM3l2KcTbRQQpS4rgnuB008aUbmxmsZbTkHgZnTWY9qmpa0ZKbb4OjRaapAbDLF9AZ+jjjxBtiPTwPq9OzZdtWshyufLcuZVYkAylqSeUdQkiZMd+uDE4kpetwDCi3Mfq1EA+EV72dfXO8BlRciwz5yJzCSYAJAB4AVyq6TXwW7Oh7B3fs3bM3rKghSSUMMFOkoF5j0UoPhcl62p4ojKxkEzF58rQSMwFwcKctzMSXUlrgDdYFJEZYmV5lhrPhQbbezujxV3OpD3GDrlcQxdBJZIkwxYaHlU4yk7srOEY1QF28s27IgiG9UrIqjYlgsbqi70c9HDNmiXuIssBqR7pFFMbhx0CszSDiAJP2bd2fRx9EVvt7q3LkNKqrZM8zJCvmIAjwHsq8U5Jpc/ojKlljPt7HAyixlBMkcGPdSndsGGc9h91NrbPQasaG7XI6Nwo0ymvRkm1cmeeqXAqI2lv7/4rT3urciyn2bo96fCufg9VT2P8Kdd23iy/61vcfhXB2dHR83yuBMbmPO2P9S5/XorxhN6suiye6qPlOszilM8bX/sufGlTDYooeqAa6INoSSTOi2VxOK55F7ecVi382PbsYBsmpz25J4k5hJrNszesov0bTQXezeK5iLZVtBK9XwPOqzeBYLIxbj3ymGwzASEGYyEhh85xnUUtetw8gEHrDtFC9/2mwvXZ4uWxma4106XNqCM7MxaIy6k8KJ7l2lbC4VWkZpUMLefIzX8YJ8xwpjMAzCBOtB9+UYWFzEk9JZ0zKyrlO0VhCtq11TlzaoDLGuTs6hIqVKlMEctwLpVLxH6S31upCRYxhzt0ly2uURr1xRva+DUWLzwQeguEde5AV8PjZAQ4m9bg9EjKyHg0d1Cfk44XdJ8pa0AkmLOLJAHMwDpR3eN7htXy8E9AwYlr8lVwuMCFVu2lUAkXS2UkzQ7AL+4SMbdyAD1xzj6opmfCXD+aPEz+FLfyfXYS4O1x+6Ke7a12xT9NNHHNr1GgRa2Ik5nGc946vq5+mljbu7/QObiR0b6RzViQYH2dDXQhbpf320sp+sHuNTlwEQ9kpJntuAf1666JsXG/NrTuQWe7efo1H92z9ZjyGY+zvFc82Jc+j77wnv1TSmD/AIwfmmHuhcxtvftOD2O+cey4PVXm+RKSXtOrSim6Y97u4kW7K9JMuzCRxLEEgDTnEemvWKVMguW2zLJU6gweUxpqPdXOMfvVeNo21udGts501h1cGdKcdh7QGJsLBVcyFT1gS1xZIMEgoMwPmgrlPGa8zw/J1PGmpSxFvP3/AKX19FakX89HvPJpa3gWcUoJ0FtfbnMU0WMPHGkbePHEYzRZUsqgzxCqubKOwa68Na+i8h4OPx8SAd3Y7XrurBBlTgNRCKAfHSrbeyDZgIM8kllY9Zp01I0GgEfzonsg9LeKhwmeWLNGkk6Dvr6XuJicrjqgqA5BCQYAJJ7J1rzHqVhdHqLRVWw5utjEtuq3EFoAT1lOZiFCkryJM8e+mTE3bJsNib8SpJtkQCgYxbtiZB84GGBEsCQcpFA9s7PF8Wnt3bJW0l0vmZlkQjcCvWWBymdBzJADeI3sSli2gPRhs7QQTm1gueZ7hoJPE0kNWOpG7ROWnUtsbCu1MFbGFtIswcUzKeI6yXIA+6Y8dKP2LMWk1JEtBYQTokkjlqTQfHbHZsMFtZyAgJVoIVx4DgeE99FdgXLlzDozjsIIIIIKoBw1nqiZjjXV4epbzz+hPLgoxwW9EKybVtDobkD6p91FMlZsQBctXMhD9VvNM8j2V6Tlg8yjmiJNv/uL7adN3bXkLp7MRHoK3PxNJF98ttwdIcaHTl2eim/Yt4ZMQRx6dSO6ek4euuDsv0Ht9dlK7ozCYDLx05H8aWDgQugAHhXQdtrmW2TzB9qWj+NAXwE8xXbov2ojNZFa5gtDrl7aDbWsgWmIGgK6+mnbFbGLDRwO6P50v704cW8MV+0vpM1WVOLEje5G/dfZ63MLYMMWNtl0e6JHzjGQoW3fsgksQJZoGtYt+L2bDqZBBeyQy5MjS20m6nR3royjNl1cmVNE9zXuDDYcoFlVJXrXg2YX8bIIs23lMvHNArD8oQ8kJmektnUEEy+0zJBAIkGdRzrg7O4Q6lSpRCOO4NhXW6rBT5S1BZUfKehxYzBXVlkTIkGmPeHSxeAtNaXoGABtXE6y4bGm4WJs27QJe7oEJmC2nALe4aEpeAmc9vTqQ02MWMrZ7brlM69U0w7cwi27F8qujWPPFtUVycNj2gFbVtXyq6iQo0idZoCi3uWYtv8AfH7op3wWM0g0p7h2M1i92i4P3RRhTBr0NL8EcWqvexltXxS18oLeTtfeY+pf51tsYigW+12Vt+Fw/wCUVLUVIMWKmyDC2/1o/grTg/LYW/bBK9G63lji6suVz/hKWyPE0NsuAllTwa5r4ArRDZ+I6Ng/IwjD7LpcU+xp9ArzdVWsHXB1kxbQxK9ZZAaYjTuBI9X41s3Qxrq5QHz1Ct2DSGMc+Bkd88qHbR2Y1zEaDLISS2gkj2/zq7d2+ExbuDmTpAFIEhgW4iO6T6e+vM1YJ6UlzizuUsoP3N+rkNbdVzhiCyTOXXQrHGYEjSJ0FKeK2m1zF9LOYKVjsyiC3rAIqjbV+btzVtWkdWACeMHj6a07G2LiMSCMPZN0AkF/MUGODOxCk90zFeopOUVJ80cu1ReA1sGxnuLctMQuXN1uPHVSe0HjTZd2gioQUzNHEnKvpoFh/kx2iq5w9i2DBZUv3CR2yVlc0drRWnY2x7Nm+fnoZgOHWDQftCSfd3ioT0lOV2dEfI2RqsgP5kVcuilkZSIt6hDmXUCdAVmi+xMQFMwtwdklXHfI1HpFdAw22sJlyIDbHdkJ14kyTJPf20E2zgMHecdK1xyVgQiqOcSyjrETwmk9KLwCPkSi7Pf/ADJZVIcuqfWh507+0d1c/wB1983s2mBMxcZkTnlclig7RJY92es+9W61zCsDbtO1ormzdG/UIkEsR1RyM6aceElYtHioHgBzidT8KvpaShwxdXVepyhm3m3yvYmUHkrf6NG1P6xxx+6IHbNWbO2fmW0Va4jkalWYAAA8MpGvV95pYNrmTAPED48B6KK4Nrt1cqNKpJy9mmpBnxqupuknTz8kobYvjA07z2cVgnVBjblwlUKjNmBLSApzTzHHvo7hI6TGAfpx+8w5d5NKGGw1+0FxFxMyW2UrMx0nWyZwdYUrPoWjm6t8lL8mSeiaTxnPbBJ/apdNSUUpO38iajTeDo98zZsn7Ce22nwrLlq9Wmxa+4nuI/CqihNd2l+Jyz5MuIudlJm+VzNZPcy++nXFYFipg+ikve6wVw7SCOsvvqra2uhIp71YS3NuD5tYBttcUKS6i1dcFDiMZP0dpwTI81okc6F784cJZAAAPS2phEQkh9oqMwtoi5gqqs5R5oonufhVuYXDqyyIPW6MXOjJv4wZyGRlGmYZmUgTrQrfVCLCzp17XVGTKsNtEdXJatCDGbVAZY1xdncJVSpUohG7ca4VS8Rwz25bMq5ALGLOeX6ukc6NbXwCJavv0dtWay7ZltWVfr2MdPXtKMytkRqDbh3gi3SY+ktQCyrmIs4o5QWIWTHMijO1b7vZvs0z0TSXQZnUYbGKhDpiryaZbkgKslpoC9mX5N38ldH2x+6KZzs0u2mg7aC/JTbBsXtJ8qP3Fp6CV0x1KjRzTjcmY8PgUURAPeaSPlGthSgH5l0+yuh9H3iuefKcfKIOyy3tLUkp2jJUJVi3nW2vea27py9w2yqszHKmbUBltswbx0iT+dPGsuA4p4N7mqbDxRtHNyNwq3hCkepsrf4a5JK8MvF0GdpoRbW41xukW2pzahmOS44aeGhZtBoCaVNmubfRNmhTm07+OnZBApt3iabRhSAFKz2cOqD3Egkcs2vGlPDNmtQRrbBIHbrmn0RHfp2UJacdrVF08nkWWvYllnIDqT+akDMR9rkB2kV2TYidFg1YBLdsCLaNHiSSTBJJ1PMknWuWbpMOle5esvdsQucrwLKZCHtBkSPCnfae8xvqc9jyWgVQcpAnkI4AcooQj7UhZcjjs3FO2UgAXR5wByt+ydG0PKtXzLD3yrYnDEuOeTKR2TGh8KA4TGr0XVtkIFhTcMgacFGXNHDQezjWzD7YJRUtzECWPhwGpjwHroenRgpd2bgg6yiiOCACDH5/H18fCq8TtMJcW1hbdu3mJLlEAyqOLGBxPATS5itoZLsBSzldI1jXnyFWpdNsqrHrOQX9PBfAKfW9BQozY2g21AdUZ7g4kuSZPDQmJPZwrgu/WDtJeD4ecl0vNvJlyMpEkR1ShzSOzUacu4buWukS8GnrEx2a8PbFI/yg7KW8sBCCQLluOby2dDA0E/h2UkJVIasHHbxBGhljHDskz+FOvyaYYNdvLEgWmB7JPEekE+oUlFeuQAePA6HkNezgaf8A5NsOVtPdI0LATxkyGJ7xCJ+3XQ+PvYo5fKDjLbYO6UEBrmHA8RmLT3wF9dJ+7N6BeH93bPqezRzfrFZsIq5pY3RcIHKB0YJ8SreqlnYLwbn6kH1G3QWckpcnV8CZs2vuEep3FaVSsWw7ubDWz2B/9W5W0NNXjKkSaye4pW+Ucf2F9Pr2/wB4UzhqWflIP9hf79v94UbDHkCbtbNS7hbE2rbtlYDNatXGI+cYuFU3VIUFiCT3Vi30u5rAM5h0lqGzW2DS20CY6PqgBiyxyy1t3au3Ewthk1IUlYSSrC/jCXLHE2VCxoQSZmse+1/PZB59JbkFkZhL7RIzFGZcxBBjMeNJ2W7EupUqURhw3ASRdH95agwCQTaxQkSCJ17KMbcxyOl8LlHkCAoD5pXDYs3C+a2qA57oHVJnU0D3IByXoE9dJWJLDocV1R10gkxrmEUwbcuDor6dJmIsyyi4WClsPjiJU3HCtkKzB1gHhFYV8nz5Kj5C9+tH7i07hjSH8l7gWb2oHlB+4Kc5HbU5SaZOUbZcWrnfykN5X/sj2uafDdXt9lIXyhda4I18mP3v50YybEcKFjDadH3I/wDHWbC3cjKYBi5mgiQfM0I7KJYbDGR+pY+mDp461gu2Y6H7TfxAfhSvkohu3z2WyEhM0XFgcTF4LxJPK4jAHlJ1nJSKkp14MAazAJ4DgPGux7dUkksXAZYydXLljKx0GY5Zzanix0Fcs3oskGYgmZ9Ez7Z9VGLtF0Ft3MYbWHW2UUo154BMCSLUFjIPExppqKZLWKb8lbUfaCgD9o60r29o9BgLDgywxLORrEQmhEQdGkSeIpgF1nJZnkaZVB4feiihtRcP+Dapk+UbMewHT0mrnxRAhYnl2Ch1tpOlbLKxw1Y6DxPIVv8AZM87AtkT0isXBl9JzsT1VnhrpPYAeytL9e9mJk6+ydfWfd2V7xeJFtejXVuZ+0eMdwGnhPbWfAN5zdggenU/hSSdmHHdi55O53MDVG3sMGVxMFSXQ/mzrHga+bpNIuDuFa9qWj0TMea+6RPu9YqNZGR+et4bE4u8ir1mZiY7/OjxI9tHth23XJbZWLKQBk53HbLAB5KI9CN2isWwU6Tal7NqM12J/WKtdC3SwubEk6CZI7JEn31R/H37yYTtsXs3T8ghtoo7FRio9PEnvJrxsDz3Hbh39gn+GrtpWIOLHY//ALKmxUi4h7cNe9eW7E+qqPk5zpm7NucKv+P/AFf51qa0azbmknDqsQSLhE/fU+6jJwbd1TnKmNGG5A2DS18of/RP9+3+8KdfmzdlKnyl2CMA5Kkde3r/AIxRjPIfTayL+620Et2MOGK6DMysLhm384xclcltgWkDqmJ7ayb8iLQmZ6S3xAnR9oAA5QAYAAmOQrfum4+bYdTcCZ5VZdkBY3sXA6rrmMEkLOpFDN8voRpl69rqkag5toZpIuXMxLZmzZj5wq4exOqVKlYYbdxHgXIDEm5b4LmjyOKMkSNNKPbdHkbgm5AtOQGuMQA1jFrGQ6CBbEEHg1Adxoy3QQCC9vQxr5LEyIPGROlHdvXCbV2dT0JBPWAyjD4sKVBUKASLkwTrHdWEfJg+T1CbN3WB0g8fNFOFq1J6zQJ4mAJ9VLfyar/ZL7FWKi8JZTqvk14iDpFHs9pgXN1yoOoPCJ4SRFK42wuVBJVtZgpcZuydf8ornXyiXR84YKdFRBz4k68aePnvR3FFtW6w6unRmPziQMxHeBXOt+8UbmJutIMm2JBJGijgSATw5iso0JKVozW7sf8A8/sMae2s1w/9J3lvT5SvLN12nlZA/wAq1EfymDE8CT4eVPwqfZlwdHv7XFy0AuZgtwvFyJY8MoKeaCoYFY/N1rn+890EHiZy5WJ4rAytAEAkRpXS9sY9buHuvqW6pzCyVgZlJJYgxHHUjlXKdrGV0UsUMR3EmfEBpM/b7qoUhwfLtsnAFvqi6Rx0+itgMeXFiO38D2yNpZrCPIluq6gGcw0Laduh9NCvnH/46yCBlL354TJEHWJ4CfV4HX8n1+7dzWERcqkw5EnUzljSTzmRGlLdM6Jr2oZ0YDRefrPwFE0QopI+kI0+wp0zHvMwB/Q+jBrYHa3aeH9d1UW56Msx61xp9A4fia12SZj6OJzcf69prVa0QDmdf69EVWLBInlz8KIWgjcdKWXwKhh3CtS1yfzRp20R239C4PP93+fwoVu9iOjuEKZzD2Vq3rxoVG7Mjn1Cam0OcQ3Ulcdfc6HNcM+NyR7RXRt3CQbgUlSikBgpZgStoSFGpOsxXOdn4no8bdzGcwtnw8lJns1jjTjulvHh0Je4W6yMdCcxi4FkQZ+ovtpv8l96ZpUkwDtRuvihObic0RPWHWg8J4x3192MZfDjttX19fTfGpte4rX8WUbMrB2UmZILIQTOsxVexDFzCfeZfWzj+KqSOZHSdwbPkkGs5ry6GPq224+FOgw55x/XfSbuZcUWQWEqt5ydJ0NlZ058DTCm38MBo4K+DGO4CNNKWUbKQlSCC2Y0g/140nfKypGzrh5dJa/fFMQ2vaeJc2+ycyfvoPZSt8rO0LZwDW1Yuxe2Sw1UAMOJ5k0I6dMffYsbpJ/ZrUNdEoRCOy8L+KiFXixJAofvufJxBHXtcRGhOPYRqZADRPaDW/dK4Vw9giJCkr53HpsXOYKpGWO2KHb6AC0AAB5S2YAA4vtAzA4TMx31cTsTqlSpWGGvcdARcB/Pt6wDHksSJGYESJ7KO7dbyV3yb2wbTCDaZQCuHxZYliApJa5yGsE0vbnW8yXRyzpIhGzA2cSMhDgrBnmKNbTwVu1avi2qCbILFLaoCTYxrDzFVWIVhqBwiiI+Qp8j1yMPfEwelEfsLRrHW3l+jbDwdCrO6sO7Th6KA/JFijbsX4QN5UakgR1F4TTZi8Rbe5L27AJ+s7ISO/jNLwzSF/AXUGl25aRlPVVUNwAHiMzmfV7a57vbcDYi8ViOkEQIEBezlXYMZh8G9oqwW63HyeVSveCI9tc22num7M2VurnJE5S0cAD1hrFFuybQq37oz3CfzY/drdulgxevI7lslmCcsTmLMVWToBoST3d8i3F7rXCSYfXsQf7+6tOzMLdw9t1Fu85McEYAnrecR46emkSyPH+Qrj977zE2kyBJglgWnXvJnlrSTvJirjsqHQMeCgAnsEDxrY+DugR0V7vJtsNfVWjNbDKxwuJe4Nc7K4CtoQVCxwInWeFFlUkyrGXDYwtrDsuV0zswPEMzk9sGAAJ7qObkbftYWzZJVnc9IHCiSvlGMn/CVoFgcA+ILtdN20oI4gy0zJiJ7NdeJpk2L82tLNoswBDOuXLrOouO546SADxOsgCoSnXR0tKSSvgbMdfTEqGttIaI7e/TtrPtZ0TLmYIoEamOHIUm70bevXPKYVehZG6wSM1zlIUSGOszGgB1pSxi4m+2e7axFxu1gTHcNNPAU2nJuOUSlGN1Z2zYe0rOpCtc8FEf5iKF7axdm05dnW1aOoDEZp5qsEz6PCuT2tl3P/1ruv2W/o1ZiNmOoH9muz9yfwNNT+Bdq+Tpm7m++GDOxF3K0BXCSoEnkDm5HlTNvjeS7s+5etkOvRscy69Uggn0DU9kVzbZOGNm2UdyMtuUXKzIbkkjJpAJmDm1knhE0ebZ2IW3cuYS6VYK0gKoF1YJyMrKFZuADEE8eRioub3U0UUFVpnPN77yDELesPqyITBkhlGUz45AdeJZuUEmtm77EZQ2HsXJEwUGo1kT6J9FZMPgHKi3ewd65GikiGQfZKsPaCPcZsrd3EC6GTDYiF0XqEnskmAAYnh210K0S1Nt8jPc6HFWbty1YNi6LTMQr5rTgCSsESrwhIyyDERrID7MeGwx7Lo/fT40zbCw11bbI+GxOc5o8mIEqQOeonurPhNzb8W+rdBVs2tltdV00JjzfbWeSMkk8DZuXegNrEXbZ8JVxPso9itosSRqOzqlwfBlccvA0ubN2RiLYYdG3WKnURwDD+Kh2N2ZiraElzl06s68Y4emjFLsW2hhv7xLacrNu2TGYOzk+PUnLPZJNAd/drrd2fcUXLTHPb0TPPng/X5UKTYvSKxBfpA3MaMpBmBxBBHE8ZrFvHhVtYQrANwshLcSBI6o1076dxRoydmvdS4BYszbdwFlgtpnBHT4rTqiAZA0PGh++aRaA59JbnRQdHx4AOUASAAJjlWvdzCJdw+HS4qsDIGZA6hjdxQBhlKzEwSImh+9VoLZAGgz2gFC21Cw2OBCi2qrBILTE9asP2KlSpUoDjNujdKpdIDE57fDJ1fJYnrHO6LAjWWFGdohuguZgB5JioAykBrOLBEC9cQghFIIPA0K3J4XZBIz2yQAToLeInQanTlRTa9y4UvFwp8kwJ6VmIC4fEhIttaXKG8oSZOooiPk8fJ7jVSzdU87gPOPNA5UwXXtnjA8GYH2zSvuLjQlq4CTq45SPNFMZ2jZPnKnpRfxWkoWTye+htE6O4784Pwr3c2c3EYljp2KT6ZeTz4VlXH4YnzLPqA9xFeL+Mwp4pbE9jMB+/RoWzzewF36t7TvQfzqlrN8COmWO9Dx9C1ReGGP1Rrwi6T/ABGqbmDs8ukUdzj4VjHy784H5a1H3H/2iqiLzyBdtGDBnOokE8BEVX0K/Ve9xA+k7m+z3VauASPPvTzOfWef1ayDdH3+0DTNa/z/AA/CvaviPzrXrevi4Nf0l79ofCrBgx+lvez4VrDuLLT4j863Hi/xrZYbEf3Z8SwrPawGul6761+FELGzf765/lrWbcX2ziP7r1tWu2+J7LP7TfGq7ez/AO9uesfCr12af0lz1j4VrNuPQbFf3PpLfGtuFOK0gYee/P8AGsf/AA8j8te/aq21he27fP8A3TWBuGC2uOYQRho+yXmZkcaqe1jCSPIaHXqt2A/1rWXDYUnTpsR/5j8K043BqQCbl4EFQW6QiQWUGRwJg8eOlZg3HpMPjOTWh/2zWlcHizxvKPC0KGNsuxOt24fG7WqzgMF9a4P8V74mlGLcRs24fPxLDwCihuJwFqR0mIJ8biiii4TZw+va/wDN/wDKqLw2en6H2t8axgV/Zl4MHj7U/uilTf8AxVpsIyooHWTWPtDm3Wpzu7VwKcCg+7bP+2lb5RNrW7uBZUzHr2+UDRhRCgDu8hOGtZeJUg6Fiw6bFQqjpbYksRqTFD96bpayCQfPta9SGk41pXo7lwZRmy+dPVNbd3rtxbNg21U5RIJushLdNiurC2nLLGp4Vn3w+iHHz04gifKY/WCAdePppw9ijUqVKA4z7mpIucJz24JEgHosQJjnxortXG22S6qOhiyYAuIzyLGKLkorEoA1wDWNTQfdIHLcykeekyCZHRYjQBXQzwg5hRzbLnorqM4ZhazEBmIBazjI0a45UlQs9YzE0RHyZdwcaiWrqvkkuDDKDplHaDTNZ2hh2MEWD3BFn2LSxuFhLL2rnSoWhxwaI6o5RrRnGbBsOIzXlB5KyR6ggoE58m6/cw0GbdsGOZZfxFD3s4Vtejsn/G3++sdzdDDgSHu+J19EBloXc3bsCfKEeNqffcNACDfzbBkGLdsHuuN+D0MODsz9Aup4h3/3Gh52JZA0uqO/oNT/AJ6rubLB0W4mkgkhgTrHAKQB3AnxpZSoZI32MDZbinoDGPVr662tsmxGiMD97+VC7OxBGl1Qe4N7yKK7O3fXIXZwwBAjrZpOgiYB1jSpp2HaeF2Va5Bx4MP9tWJsi32v4ZvgKuxW6VzKLlm7bZD2Zp9MIffQ5Ni3uBuIP2v9lFs1BG3sRTwdx6a2W93FP5Vx/XfQm3sO7+kX0M4rTa3cvnzbij/FcNDcagta3YX9Nd9laRu4B+Wu/wCWhlrdzEjjeUelvxFbE2DeA+kBPaWb3AVtyDtNY2ApgG5c9S15G6lsn6S57Kzf8uX2/Kj0FvhWi3uVcILPdCoNSWLR+FZSBRvw+5+HnrO/rAoxgt0cMmouN3yUI9qmlPDbAt3y6WrgBRSxYyJAIGgGsTPHsr3htx2b8uvqatKSXJtofxu7OEzwXgZfz1A48tPZUtbEwC8XTxNxT7zWa3ucyplN1SO2Gn0VhfdNmJBvrCmNbYJ4AzMg8CKMNRSDVDBb2bs0cblv/wAo/A17OH2WPrWv2yfxoFa3LU8b7ehY97mt2H3Gt879w+AA/E04C+5jtnLoGt+EMaUvlF2jhnwTraAzZ7eoUDgwnvpxG5VgfXut6R/tpV+UvYVmzgXdAc2e2JMc2HYBWQUK+7uNtJZsC49tQQcwa4iHJ02IlhmYZhyIGutZN7R5IcJz25IETDY0DTtygeqt+7LHoLKhwhYECWKgt0uJgHKylo1OUMJih29IbousQevb5MCOtjM05rlwk5sxnNEEVQPYrVKlSgOMu6LkC5H56a9WB5LEGTmZRAjtFGNqT0NwEtAtsQCzEAGzihEG46xCAgg8DQjc7hc0LddNAJJ8niDAHM91FNrM5S7nOvRkHMl1WIFjEhCM7FY0ecoGpmmEfIN3S2mlq26tOrg6FewDmRTDb27YYkZ9Y4DKfXDd1LG7OzhdtuSVUholkz8p7YHqohc3VY6fObZ8UMe0EClJy5Dg2lb4FgPH+U1gx2JtHzbqH060M/5eVR1sRakcggHty/hWdtjga50IkD6QcSCQNVAHmnny58KVsKRqYAmAy+JOnj4VRZxdvU5lOvaPXVDbMc6TaVeYFwGfvHifd4V7/wCFOojKjd+ZT/EKlKSZRRZsTELxDL6xRvYWOt6pcZQrd49Y140sjZ1z9Ch8WQfx19OyLwMGwo8HQH96gqDtY3m/cwtxmtsGRtWAIymeemgPDWMp+zqK9tvph1Cret9YjUgRrrroI17prJsDCXmRl6MnKJ1ZCBpqRBkGJ1BHp4VivooLdJbaSZDZZB0EzCqfTrT4DVrI04famAuBYuFC0aQSBPaQNOI4/nDtojtIPhrD3LRRimp80kL2gE8pmIJPDTiOYPYMdRM6w0wJyzEaakERyM8tBrW/C7XzLatMUCBtVWRLCIBzanWTPM+FHahdvwdH2LfbE2yLmjgK0mASCSDoNIkD1+FZsdvLgcOxRi91wJIQSo9I0oFtzb4tXLBtP0bZCpPEEHlHPUD1Up3LhJzi2oXN1mI01mCIPCW4RE8qG1PIduRxxPymAEraw+TWMzTIE8xlP9GsN3auJxeUO7MpOijmezq6cuCknj5vECcDfARgACxkDUeskSfRTHs7Z17oGcKQT1Zkljp2nivdoB2VqQ3CsN4ZbeFtlS6G68ZyCIUDgg5QO728TZhtsWl43EH+IfGka7u7fOvPxE+0iqf+XcR+bPi1v8SanJJi0dRXeDDx9MnrrDf29hrZcvdAzNI0OoyIJEDtBFJGH3ZxHO3b8S6/gRRu3sW9kyXEtMp1jPw7x1pB8KEUosO2wn/zbhP0s+Ct8K02N8sMOBf9kj30q4rdlgVCizB01EkGJgmNeB1FW2N1WPFrI/b/AAirJ2TaGv8A50t/Vs3W7xl/3TSn8pW8Iv4JkFvLL2zJOujA8Mv40Yw26IHG6B93N/uoT8o2w1s7PdxduMQ9oQTpq4HbRRkLG7qn5vbgtJUiFZx+WxEQFdBmJIEk1h3pabQ+9bgjLBBbGHTK7iBOXjMqa17AZxZslIkA5YW6zZulxMz0br1Y4hpFZt7QejEgg50MEQdXxpkjlMz6aqHsValSpSjjDutYV1uKwUy9uMyqwB6PEQcrAqSJ5g0Y2moW1cCpkXoiFGRl1FnElyR0SIDmfgpM6nSg266krcjXrJIyhsw6LEdWCyjXvIottBEVLyqUzdECwUjQmziyJAdgDlI566GmEfJk3PuqLVwMyglxAJAnq99G7pEQpB9I7u+kbBKxUwSBOsAdnbyr20jjJ7yfgPxpGK+RixQPArw5/hWW6sLqPrpy+zcoH0pidVHcdT4Dn4zFeelYwCxA5CT6yeZpGNFB/MO2tNphprQKyp7W9Zqw3T+e4qe0rTGnDWyBPq+NWKlKqXn5XGHpNWC5e/SN+0R76201Mb8I5Uyp5zpWzbuHD27d+SLjOVIjMGBWc0nzcsRpp1h2Ujpirg+u37R+NMQ2oxS2hs3rwCnrIw6pY6gS41hRypoxA1k14XA2iy9VMw89wG0IHmqc/WbXsgTr2VYNnYZ8xKW5W41sTbc6BhrmmASSZ8KxrdvEDJhMRpECLegHDzWmhd3elLZa2c6HM2YHo5zE9aTmkGew0aYbQzJsXD3GuZltsbbqFnsKI0yT2tGnZXht3bGRDctKwhwSFLgNmEgpJOUwZIB4cqXBvlamQCCYmOj1jhoWInvjsolh8fdKq6YW/lIlWAWDOsyWMya1M1obN3ti4d2QqFQIrNltNlS7pEHWRBE6EHjNaMfiGc6zA0Ak8B40sbO29eS4C9m8ksSbhCyCVgk9bsHZQvGbbuljF14nsHxrNOsg5eBsIqphSa+1bx/Kt7vfVd3G3+Odz6aSg7WPdm6QdDRKzcJ4+uuVnaF78+56p/GvgxNw8bj+nN8TW2oNM6ljI6moEPP+V6q+eW143EH+IfGknZuGDdV4cEagsf8AbVO0N2ikvbzOnZIzL8R3/wD3ToSUXydDXblleN1f68KXflF23Zu4B0R8xL2zwMaMDxIpUw+FPIN6D8Aa8bw2nFhiyniupPf4CmQiNG7xBsWgy51y9dSrsChu4ifNtuCdPNMT20P3jwwt2oAA66TCIkkNjACwRVXNAAmBwrbsJFaxYViozSFzHTMbuIjTMJMTAnWsW8axaGkDNbhcoWOtjAfNdwZbMZDfWqpuxbqVKlKOMW6jkB4EnOkCGOvR4gicis0acQDRHHI3R3Ja5AtvClpWDaxA1DWLbgr0cCZ0ah26oBW4G83Mkzwjo78z3RRTalwm3c0H0ZWFa0VULYxEQEOaGJYyfzYpuib5Bu7F5VtvmRHGY6MoOuTSOfGiKXrTgzh7UgEyCwHEcicvPgRFAtjjybHsb8KI4b8r+qJHoZJ9k1JhfJ5TA4e45LJeE9l0eoZkOlFG2Dgl825iJjXrIRPd1KGYU/yrWl2lKpIvs7Jscrt8Dn5v8qsxO7toMQL90weORfxNV221rfaYmgMYE3dt8rz/APjX41tTdxY6uJnua0B/FFXIDXssaxrKP+BjgXH/AI49z17tbv8A5t4r/h/+VaUukeFXK084rAsv2RsdkmMR1iIBZNBOk6HWOMc+0Uubb3IuWc5ZOlzElLiKSrAwFDaQrkkjL9oATTTbeACf/s/yEUTw2OdQIY9vt/lTJisRLm6gvQLVhnzgAFUMA5XUmeUPlkntpw2Pu7fTDC1jGtBl8022JJ4akQBB179O+AW/4k5HnGOyvDXJ1rAbsFHdhD+UPqP+6qX3Vs/nH9n+dGS1fC08eNAKYE/5TtH67fsiq23YsD67nwAHto5cmDWRhQG3A1NgWNZzn9n3xNef+EWQeDxDHVzrAbhA7VIrea+Mup7z+NNGuwNvo0bPw+GBgoIHa2vDh4zI9Brc9+yo0S2I8T+NCui0PoAHLTMfYX93YI12bAMsZ56cpYk6Dl/IU1Q+Rd0itEth7nkk+oZyCIOkiRzMa0D+UJh8wfQDr2+AA+sOyjVi0TeurHDIZ8Q0z6cx8WbtoB8of/SP9636swrYvAubyLOxkboLZV7g6p0Vgo0u4gz9FcYtwAAHOqN5yejgiCGtyIcRLYsiM6IToRrlAma17v3StqyQOAnzrYDeVxHU8oRyEyOEVj3lQC0AoAGZYC+b5+M4RpHhVOhexaqVKlKUGbcrzj+sT/SxFHN5PNufqf4MZUqU64Jy5FXY30b+Pwrdhfyn6l/wqVKiwvk8WPNH9c60pUqUhVG6zwFEOypUrGZpPGvtSpWMWLw/rury3GpUogNo+r4Ct9vgPD8TUqVgMvt1eOHp+NSpRAfaqavtSgYjeb6azGvtSsEpevvM1KlYxF4HxPuFbcP5vpP4VKlYyPeC+kvfdtfx0p/KH/0b/ft/vCvtSigdgTdL6O191/8AUxFY99+fjY92JqVKv0IvyFGpUqUhQ//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4346" name="AutoShape 10" descr="data:image/jpeg;base64,/9j/4AAQSkZJRgABAQAAAQABAAD/2wCEAAkGBxQTEhUUExQVFRUXFxcaGRgYGBwcFxgYHBgXHhwXGBwcHSggHRolHBcYITEhJSkrLi4uGB8zODMsNygtLisBCgoKDg0OGxAQGywkHyQsLCwsLCwsLCwsLCwsLCwsLCwsLCwsLCwsLCwsLCwsLCwsLCwsLCwsLCwsLCwsLCwsLP/AABEIAOEA4QMBIgACEQEDEQH/xAAcAAACAwEBAQEAAAAAAAAAAAAFBgADBAcCAQj/xABMEAACAQIDBAUHBwkGBgIDAAABAhEAAwQSIQUGMUETIlFhcSMygZGhsdEHFDNCYnLBQ1JTc5KywuHwJGOCorPSFRY0g5PD4vElVJT/xAAaAQADAQEBAQAAAAAAAAAAAAABAgMABAUG/8QAKBEAAgIBBAEEAgIDAAAAAAAAAAECESEDEjFBBBMiUfAy4WGRQnGB/9oADAMBAAIRAxEAPwAd8mqSt4TB6S0AQBKzZxYkSCJE9lH95cTNrEDI6DoGVQ1m+plMJjTcLvcspbLZ7ugRmkAt4LnyeWiyXgCR5S1IAQ5gbGMGQ9IjLBkalTTRvLhsmHvgSR83kv0YVWLYbaLQCttEchWUSq8Ms61R8hE/cXHG0WIMdYH1AU8bZw3VGJsEqreeqkjIx56cifb40gbs2psXDzVwR+yJFOe6+1BraeCjA6HtIrs0Xao4ddOMtyMiY24PrH0gH3ivZx7QZVD3xB9hrxfsZWI49h7qrYaHwqrjGuAp2AMU3Ifm/GujbrWIXCj7Nw/v/Cubm4OkA+wPwrp+wH+h+zauH2PXnTeS0Vgp2qwCWszZSTc5E817AeysPV5XkPiGB9oir94+Fn7tw+u4fhQYLXXp6acExJPIUt2/7y3+2seomvTYcnQEHnowIPtoVlr7kpvRQu5hA4J+Sn0V6Gz7macrceyhuSvuWh6K+Q7ja+Af81pPdFXLgGUa8T2mhuWpkreiDcEBaPNkH+JfjVgCgfSW/wBoH3TQvLUy0fSRrCRuW+dwegN8KEbxXUNoZWYnMOIgRr3z7Ksy1l2kvkzWlppI1mK39JJ4dGp9Ay/CuibPtjyQ5G2w9GVq5xavgkHhNhgPEBvhXQdkXJXDEmeqf4q4pclY8AbauKJuPbtAZgesfqrw1bv7qC426llTJ1MSTxbj/UV93k2x0N66tsdYkE+JVTNKNxmuHMxJNdr1UopIioW8mrFbSa4dNBQ3aA6npFbreHJ0AmqtrYXLaJJ1kaennUXbyVikmOO5WLCYfDSjOAMzgWb9wFPnOM4GzacZpA6rQD20P+URCLKgyT0loHNGbR9pgBoAkgALMT1RRbcaxnwmGUzDBhm6POEJv4zrEFGUaZoLCJigu/trLYUT+UtaRbAENtIHL0du2pDMGeSoPXM1DsuItSpUpgjr8njkJeI/SWpObLlHQYw5gcjyQQNMpmmXeXDZLF7Miqegdh1VBGfD48GCqJKkW0MFQQZpY+T/ABiWkvM7Ig6WzBd1RS3Q4shczEKCYjU0e2vdz4e+4bMDZfrgYZhcX5rjUSbtgksU6N1hj9alfIBW3ReEuDtYe6rumNt9OR0odu60Kx+1+Fbdpcm7dPhXRpujn1VdhvD48OASeHGtGLtkW2MfVPupRw+KhiO2jQxxNphP1Yrpck4s542sANG8r6B7xXWN2tSn6k+0D41yOyJuH0e+ut7tGPRZX3Wh7zXmS5OtcFO8Q+hHZbPtu3KEBaNbfIzWxz6If6lyhUV6Gl+CIy5PGWplrJty+9vD3GtKzXAsKFBJzHQGB2TPopKwu8d/DkOrOH00ZiAOEqZ5zPH1Uupq7XQ8NPcP7uBxIGhPoAk+yg2N3hQLNsZpJEnTUcYHPQE8Ypbxm17l66xc9ZrTaiAOvYc6AaAZiug7TQ3EX5w6FjA6W8uvGR0RHDideFcsvIlKq4f7LR0kuRk2bvi4YF1R0I4QJM9hgQPb7qbNlbRw2JVMrfN7rzlRyTbaGKgK51BJU6Ga5JIgGeBGnaeQ/rlRbZV6LmFJOoRiZ5EXb8E+r+ooPVlHKY/pxZ0q/YZDDCD+HIg8CO8VVNBNn7dex0Re6wBNwjXgMqZVXtrUd7r991shOlAcKxW2WZBEM5YcIYrrw1PZV4+TfKIy0a7CNZNriLLGiS4YgS4iOXD1nl76XdtY/NK8oMAcAI5fGuiaqLs5lK3gFZ9Lf3WHtf410fYt3qYb70e741zQH6PxI/zfzroO7x8jhz/eD/1/GvOfJ0rgUN7rE424O0W/9JKt2PsM3DA9JPAVt3lszjSOEqnsET/lpq2JaATLbGnNjxJrp01aJydATFYFba5ba+nmTS1vRs9kw5ZtOsunprp17DqvWOp7653v3iw1sqJMFZ7BrVnTixYv3IJ7k4TpMLYAQOzIwjKpJAxGMhZZWCiTJMHQGhW/7E2RPDpLUGZJltpFgR0dvLlYsuXLwUamtu6xK4Ow+aMqsQSuHi0Vv40m9nvwEgaaHnQ7fnGJdsAo6PF20DkuJcgltpMAzWyVzZWUkA/Wrh7OsSKlSpTBHj5OGhb8sUGe1LKxQqDYxYJDAgqYJ1B0pi3lus1i+xGhsMsSrZSmExk57nT3GdmZ2IJC6LrJ1Kx8n9tmS9lZgektRlKjMegxgysWRwFM69U0x7fsqtjEBZYjDjM/R5QxbC7RcAMLVtXyrcAkLwidZpXyARt31lH+9+FacQdCvs7D2itW41pSlyQD1xx8BRPaWy1bVeP9cK6lC4po5pS9zQk3mIat2DxRMjtBqvaeEI1rPs7zz90+8ULwI1k0WT128R+NdV2G8dLHJQv+ZfhXKcGJZvvD8a6hu7LriQphiwUHTQlnAOunIVxzOiJbt5uun6pPex/GsQFX4ENfQs/0iiT4CAwBnQfWy8pMQNKsbDRwrr8TWjraW6PWP6I60Xpzpi1vfhi1hSLotlbttsvWzXBqMojxnU8hXO87PbV31zEz45ifx9ldM3l2KcTbRQQpS4rgnuB008aUbmxmsZbTkHgZnTWY9qmpa0ZKbb4OjRaapAbDLF9AZ+jjjxBtiPTwPq9OzZdtWshyufLcuZVYkAylqSeUdQkiZMd+uDE4kpetwDCi3Mfq1EA+EV72dfXO8BlRciwz5yJzCSYAJAB4AVyq6TXwW7Oh7B3fs3bM3rKghSSUMMFOkoF5j0UoPhcl62p4ojKxkEzF58rQSMwFwcKctzMSXUlrgDdYFJEZYmV5lhrPhQbbezujxV3OpD3GDrlcQxdBJZIkwxYaHlU4yk7srOEY1QF28s27IgiG9UrIqjYlgsbqi70c9HDNmiXuIssBqR7pFFMbhx0CszSDiAJP2bd2fRx9EVvt7q3LkNKqrZM8zJCvmIAjwHsq8U5Jpc/ojKlljPt7HAyixlBMkcGPdSndsGGc9h91NrbPQasaG7XI6Nwo0ymvRkm1cmeeqXAqI2lv7/4rT3urciyn2bo96fCufg9VT2P8Kdd23iy/61vcfhXB2dHR83yuBMbmPO2P9S5/XorxhN6suiye6qPlOszilM8bX/sufGlTDYooeqAa6INoSSTOi2VxOK55F7ecVi382PbsYBsmpz25J4k5hJrNszesov0bTQXezeK5iLZVtBK9XwPOqzeBYLIxbj3ymGwzASEGYyEhh85xnUUtetw8gEHrDtFC9/2mwvXZ4uWxma4106XNqCM7MxaIy6k8KJ7l2lbC4VWkZpUMLefIzX8YJ8xwpjMAzCBOtB9+UYWFzEk9JZ0zKyrlO0VhCtq11TlzaoDLGuTs6hIqVKlMEctwLpVLxH6S31upCRYxhzt0ly2uURr1xRva+DUWLzwQeguEde5AV8PjZAQ4m9bg9EjKyHg0d1Cfk44XdJ8pa0AkmLOLJAHMwDpR3eN7htXy8E9AwYlr8lVwuMCFVu2lUAkXS2UkzQ7AL+4SMbdyAD1xzj6opmfCXD+aPEz+FLfyfXYS4O1x+6Ke7a12xT9NNHHNr1GgRa2Ik5nGc946vq5+mljbu7/QObiR0b6RzViQYH2dDXQhbpf320sp+sHuNTlwEQ9kpJntuAf1666JsXG/NrTuQWe7efo1H92z9ZjyGY+zvFc82Jc+j77wnv1TSmD/AIwfmmHuhcxtvftOD2O+cey4PVXm+RKSXtOrSim6Y97u4kW7K9JMuzCRxLEEgDTnEemvWKVMguW2zLJU6gweUxpqPdXOMfvVeNo21udGts501h1cGdKcdh7QGJsLBVcyFT1gS1xZIMEgoMwPmgrlPGa8zw/J1PGmpSxFvP3/AKX19FakX89HvPJpa3gWcUoJ0FtfbnMU0WMPHGkbePHEYzRZUsqgzxCqubKOwa68Na+i8h4OPx8SAd3Y7XrurBBlTgNRCKAfHSrbeyDZgIM8kllY9Zp01I0GgEfzonsg9LeKhwmeWLNGkk6Dvr6XuJicrjqgqA5BCQYAJJ7J1rzHqVhdHqLRVWw5utjEtuq3EFoAT1lOZiFCkryJM8e+mTE3bJsNib8SpJtkQCgYxbtiZB84GGBEsCQcpFA9s7PF8Wnt3bJW0l0vmZlkQjcCvWWBymdBzJADeI3sSli2gPRhs7QQTm1gueZ7hoJPE0kNWOpG7ROWnUtsbCu1MFbGFtIswcUzKeI6yXIA+6Y8dKP2LMWk1JEtBYQTokkjlqTQfHbHZsMFtZyAgJVoIVx4DgeE99FdgXLlzDozjsIIIIIKoBw1nqiZjjXV4epbzz+hPLgoxwW9EKybVtDobkD6p91FMlZsQBctXMhD9VvNM8j2V6Tlg8yjmiJNv/uL7adN3bXkLp7MRHoK3PxNJF98ttwdIcaHTl2eim/Yt4ZMQRx6dSO6ek4euuDsv0Ht9dlK7ozCYDLx05H8aWDgQugAHhXQdtrmW2TzB9qWj+NAXwE8xXbov2ojNZFa5gtDrl7aDbWsgWmIGgK6+mnbFbGLDRwO6P50v704cW8MV+0vpM1WVOLEje5G/dfZ63MLYMMWNtl0e6JHzjGQoW3fsgksQJZoGtYt+L2bDqZBBeyQy5MjS20m6nR3royjNl1cmVNE9zXuDDYcoFlVJXrXg2YX8bIIs23lMvHNArD8oQ8kJmektnUEEy+0zJBAIkGdRzrg7O4Q6lSpRCOO4NhXW6rBT5S1BZUfKehxYzBXVlkTIkGmPeHSxeAtNaXoGABtXE6y4bGm4WJs27QJe7oEJmC2nALe4aEpeAmc9vTqQ02MWMrZ7brlM69U0w7cwi27F8qujWPPFtUVycNj2gFbVtXyq6iQo0idZoCi3uWYtv8AfH7op3wWM0g0p7h2M1i92i4P3RRhTBr0NL8EcWqvexltXxS18oLeTtfeY+pf51tsYigW+12Vt+Fw/wCUVLUVIMWKmyDC2/1o/grTg/LYW/bBK9G63lji6suVz/hKWyPE0NsuAllTwa5r4ArRDZ+I6Ng/IwjD7LpcU+xp9ArzdVWsHXB1kxbQxK9ZZAaYjTuBI9X41s3Qxrq5QHz1Ct2DSGMc+Bkd88qHbR2Y1zEaDLISS2gkj2/zq7d2+ExbuDmTpAFIEhgW4iO6T6e+vM1YJ6UlzizuUsoP3N+rkNbdVzhiCyTOXXQrHGYEjSJ0FKeK2m1zF9LOYKVjsyiC3rAIqjbV+btzVtWkdWACeMHj6a07G2LiMSCMPZN0AkF/MUGODOxCk90zFeopOUVJ80cu1ReA1sGxnuLctMQuXN1uPHVSe0HjTZd2gioQUzNHEnKvpoFh/kx2iq5w9i2DBZUv3CR2yVlc0drRWnY2x7Nm+fnoZgOHWDQftCSfd3ioT0lOV2dEfI2RqsgP5kVcuilkZSIt6hDmXUCdAVmi+xMQFMwtwdklXHfI1HpFdAw22sJlyIDbHdkJ14kyTJPf20E2zgMHecdK1xyVgQiqOcSyjrETwmk9KLwCPkSi7Pf/ADJZVIcuqfWh507+0d1c/wB1983s2mBMxcZkTnlclig7RJY92es+9W61zCsDbtO1ormzdG/UIkEsR1RyM6aceElYtHioHgBzidT8KvpaShwxdXVepyhm3m3yvYmUHkrf6NG1P6xxx+6IHbNWbO2fmW0Va4jkalWYAAA8MpGvV95pYNrmTAPED48B6KK4Nrt1cqNKpJy9mmpBnxqupuknTz8kobYvjA07z2cVgnVBjblwlUKjNmBLSApzTzHHvo7hI6TGAfpx+8w5d5NKGGw1+0FxFxMyW2UrMx0nWyZwdYUrPoWjm6t8lL8mSeiaTxnPbBJ/apdNSUUpO38iajTeDo98zZsn7Ce22nwrLlq9Wmxa+4nuI/CqihNd2l+Jyz5MuIudlJm+VzNZPcy++nXFYFipg+ikve6wVw7SCOsvvqra2uhIp71YS3NuD5tYBttcUKS6i1dcFDiMZP0dpwTI81okc6F784cJZAAAPS2phEQkh9oqMwtoi5gqqs5R5oonufhVuYXDqyyIPW6MXOjJv4wZyGRlGmYZmUgTrQrfVCLCzp17XVGTKsNtEdXJatCDGbVAZY1xdncJVSpUohG7ca4VS8Rwz25bMq5ALGLOeX6ukc6NbXwCJavv0dtWay7ZltWVfr2MdPXtKMytkRqDbh3gi3SY+ktQCyrmIs4o5QWIWTHMijO1b7vZvs0z0TSXQZnUYbGKhDpiryaZbkgKslpoC9mX5N38ldH2x+6KZzs0u2mg7aC/JTbBsXtJ8qP3Fp6CV0x1KjRzTjcmY8PgUURAPeaSPlGthSgH5l0+yuh9H3iuefKcfKIOyy3tLUkp2jJUJVi3nW2vea27py9w2yqszHKmbUBltswbx0iT+dPGsuA4p4N7mqbDxRtHNyNwq3hCkepsrf4a5JK8MvF0GdpoRbW41xukW2pzahmOS44aeGhZtBoCaVNmubfRNmhTm07+OnZBApt3iabRhSAFKz2cOqD3Egkcs2vGlPDNmtQRrbBIHbrmn0RHfp2UJacdrVF08nkWWvYllnIDqT+akDMR9rkB2kV2TYidFg1YBLdsCLaNHiSSTBJJ1PMknWuWbpMOle5esvdsQucrwLKZCHtBkSPCnfae8xvqc9jyWgVQcpAnkI4AcooQj7UhZcjjs3FO2UgAXR5wByt+ydG0PKtXzLD3yrYnDEuOeTKR2TGh8KA4TGr0XVtkIFhTcMgacFGXNHDQezjWzD7YJRUtzECWPhwGpjwHroenRgpd2bgg6yiiOCACDH5/H18fCq8TtMJcW1hbdu3mJLlEAyqOLGBxPATS5itoZLsBSzldI1jXnyFWpdNsqrHrOQX9PBfAKfW9BQozY2g21AdUZ7g4kuSZPDQmJPZwrgu/WDtJeD4ecl0vNvJlyMpEkR1ShzSOzUacu4buWukS8GnrEx2a8PbFI/yg7KW8sBCCQLluOby2dDA0E/h2UkJVIasHHbxBGhljHDskz+FOvyaYYNdvLEgWmB7JPEekE+oUlFeuQAePA6HkNezgaf8A5NsOVtPdI0LATxkyGJ7xCJ+3XQ+PvYo5fKDjLbYO6UEBrmHA8RmLT3wF9dJ+7N6BeH93bPqezRzfrFZsIq5pY3RcIHKB0YJ8SreqlnYLwbn6kH1G3QWckpcnV8CZs2vuEep3FaVSsWw7ubDWz2B/9W5W0NNXjKkSaye4pW+Ucf2F9Pr2/wB4UzhqWflIP9hf79v94UbDHkCbtbNS7hbE2rbtlYDNatXGI+cYuFU3VIUFiCT3Vi30u5rAM5h0lqGzW2DS20CY6PqgBiyxyy1t3au3Ewthk1IUlYSSrC/jCXLHE2VCxoQSZmse+1/PZB59JbkFkZhL7RIzFGZcxBBjMeNJ2W7EupUqURhw3ASRdH95agwCQTaxQkSCJ17KMbcxyOl8LlHkCAoD5pXDYs3C+a2qA57oHVJnU0D3IByXoE9dJWJLDocV1R10gkxrmEUwbcuDor6dJmIsyyi4WClsPjiJU3HCtkKzB1gHhFYV8nz5Kj5C9+tH7i07hjSH8l7gWb2oHlB+4Kc5HbU5SaZOUbZcWrnfykN5X/sj2uafDdXt9lIXyhda4I18mP3v50YybEcKFjDadH3I/wDHWbC3cjKYBi5mgiQfM0I7KJYbDGR+pY+mDp461gu2Y6H7TfxAfhSvkohu3z2WyEhM0XFgcTF4LxJPK4jAHlJ1nJSKkp14MAazAJ4DgPGux7dUkksXAZYydXLljKx0GY5Zzanix0Fcs3oskGYgmZ9Ez7Z9VGLtF0Ft3MYbWHW2UUo154BMCSLUFjIPExppqKZLWKb8lbUfaCgD9o60r29o9BgLDgywxLORrEQmhEQdGkSeIpgF1nJZnkaZVB4feiihtRcP+Dapk+UbMewHT0mrnxRAhYnl2Ch1tpOlbLKxw1Y6DxPIVv8AZM87AtkT0isXBl9JzsT1VnhrpPYAeytL9e9mJk6+ydfWfd2V7xeJFtejXVuZ+0eMdwGnhPbWfAN5zdggenU/hSSdmHHdi55O53MDVG3sMGVxMFSXQ/mzrHga+bpNIuDuFa9qWj0TMea+6RPu9YqNZGR+et4bE4u8ir1mZiY7/OjxI9tHth23XJbZWLKQBk53HbLAB5KI9CN2isWwU6Tal7NqM12J/WKtdC3SwubEk6CZI7JEn31R/H37yYTtsXs3T8ghtoo7FRio9PEnvJrxsDz3Hbh39gn+GrtpWIOLHY//ALKmxUi4h7cNe9eW7E+qqPk5zpm7NucKv+P/AFf51qa0azbmknDqsQSLhE/fU+6jJwbd1TnKmNGG5A2DS18of/RP9+3+8KdfmzdlKnyl2CMA5Kkde3r/AIxRjPIfTayL+620Et2MOGK6DMysLhm384xclcltgWkDqmJ7ayb8iLQmZ6S3xAnR9oAA5QAYAAmOQrfum4+bYdTcCZ5VZdkBY3sXA6rrmMEkLOpFDN8voRpl69rqkag5toZpIuXMxLZmzZj5wq4exOqVKlYYbdxHgXIDEm5b4LmjyOKMkSNNKPbdHkbgm5AtOQGuMQA1jFrGQ6CBbEEHg1Adxoy3QQCC9vQxr5LEyIPGROlHdvXCbV2dT0JBPWAyjD4sKVBUKASLkwTrHdWEfJg+T1CbN3WB0g8fNFOFq1J6zQJ4mAJ9VLfyar/ZL7FWKi8JZTqvk14iDpFHs9pgXN1yoOoPCJ4SRFK42wuVBJVtZgpcZuydf8ornXyiXR84YKdFRBz4k68aePnvR3FFtW6w6unRmPziQMxHeBXOt+8UbmJutIMm2JBJGijgSATw5iso0JKVozW7sf8A8/sMae2s1w/9J3lvT5SvLN12nlZA/wAq1EfymDE8CT4eVPwqfZlwdHv7XFy0AuZgtwvFyJY8MoKeaCoYFY/N1rn+890EHiZy5WJ4rAytAEAkRpXS9sY9buHuvqW6pzCyVgZlJJYgxHHUjlXKdrGV0UsUMR3EmfEBpM/b7qoUhwfLtsnAFvqi6Rx0+itgMeXFiO38D2yNpZrCPIluq6gGcw0Laduh9NCvnH/46yCBlL354TJEHWJ4CfV4HX8n1+7dzWERcqkw5EnUzljSTzmRGlLdM6Jr2oZ0YDRefrPwFE0QopI+kI0+wp0zHvMwB/Q+jBrYHa3aeH9d1UW56Msx61xp9A4fia12SZj6OJzcf69prVa0QDmdf69EVWLBInlz8KIWgjcdKWXwKhh3CtS1yfzRp20R239C4PP93+fwoVu9iOjuEKZzD2Vq3rxoVG7Mjn1Cam0OcQ3Ulcdfc6HNcM+NyR7RXRt3CQbgUlSikBgpZgStoSFGpOsxXOdn4no8bdzGcwtnw8lJns1jjTjulvHh0Je4W6yMdCcxi4FkQZ+ovtpv8l96ZpUkwDtRuvihObic0RPWHWg8J4x3192MZfDjttX19fTfGpte4rX8WUbMrB2UmZILIQTOsxVexDFzCfeZfWzj+KqSOZHSdwbPkkGs5ry6GPq224+FOgw55x/XfSbuZcUWQWEqt5ydJ0NlZ058DTCm38MBo4K+DGO4CNNKWUbKQlSCC2Y0g/140nfKypGzrh5dJa/fFMQ2vaeJc2+ycyfvoPZSt8rO0LZwDW1Yuxe2Sw1UAMOJ5k0I6dMffYsbpJ/ZrUNdEoRCOy8L+KiFXixJAofvufJxBHXtcRGhOPYRqZADRPaDW/dK4Vw9giJCkr53HpsXOYKpGWO2KHb6AC0AAB5S2YAA4vtAzA4TMx31cTsTqlSpWGGvcdARcB/Pt6wDHksSJGYESJ7KO7dbyV3yb2wbTCDaZQCuHxZYliApJa5yGsE0vbnW8yXRyzpIhGzA2cSMhDgrBnmKNbTwVu1avi2qCbILFLaoCTYxrDzFVWIVhqBwiiI+Qp8j1yMPfEwelEfsLRrHW3l+jbDwdCrO6sO7Th6KA/JFijbsX4QN5UakgR1F4TTZi8Rbe5L27AJ+s7ISO/jNLwzSF/AXUGl25aRlPVVUNwAHiMzmfV7a57vbcDYi8ViOkEQIEBezlXYMZh8G9oqwW63HyeVSveCI9tc22num7M2VurnJE5S0cAD1hrFFuybQq37oz3CfzY/drdulgxevI7lslmCcsTmLMVWToBoST3d8i3F7rXCSYfXsQf7+6tOzMLdw9t1Fu85McEYAnrecR46emkSyPH+Qrj977zE2kyBJglgWnXvJnlrSTvJirjsqHQMeCgAnsEDxrY+DugR0V7vJtsNfVWjNbDKxwuJe4Nc7K4CtoQVCxwInWeFFlUkyrGXDYwtrDsuV0zswPEMzk9sGAAJ7qObkbftYWzZJVnc9IHCiSvlGMn/CVoFgcA+ILtdN20oI4gy0zJiJ7NdeJpk2L82tLNoswBDOuXLrOouO546SADxOsgCoSnXR0tKSSvgbMdfTEqGttIaI7e/TtrPtZ0TLmYIoEamOHIUm70bevXPKYVehZG6wSM1zlIUSGOszGgB1pSxi4m+2e7axFxu1gTHcNNPAU2nJuOUSlGN1Z2zYe0rOpCtc8FEf5iKF7axdm05dnW1aOoDEZp5qsEz6PCuT2tl3P/1ruv2W/o1ZiNmOoH9muz9yfwNNT+Bdq+Tpm7m++GDOxF3K0BXCSoEnkDm5HlTNvjeS7s+5etkOvRscy69Uggn0DU9kVzbZOGNm2UdyMtuUXKzIbkkjJpAJmDm1knhE0ebZ2IW3cuYS6VYK0gKoF1YJyMrKFZuADEE8eRioub3U0UUFVpnPN77yDELesPqyITBkhlGUz45AdeJZuUEmtm77EZQ2HsXJEwUGo1kT6J9FZMPgHKi3ewd65GikiGQfZKsPaCPcZsrd3EC6GTDYiF0XqEnskmAAYnh210K0S1Nt8jPc6HFWbty1YNi6LTMQr5rTgCSsESrwhIyyDERrID7MeGwx7Lo/fT40zbCw11bbI+GxOc5o8mIEqQOeonurPhNzb8W+rdBVs2tltdV00JjzfbWeSMkk8DZuXegNrEXbZ8JVxPso9itosSRqOzqlwfBlccvA0ubN2RiLYYdG3WKnURwDD+Kh2N2ZiraElzl06s68Y4emjFLsW2hhv7xLacrNu2TGYOzk+PUnLPZJNAd/drrd2fcUXLTHPb0TPPng/X5UKTYvSKxBfpA3MaMpBmBxBBHE8ZrFvHhVtYQrANwshLcSBI6o1076dxRoydmvdS4BYszbdwFlgtpnBHT4rTqiAZA0PGh++aRaA59JbnRQdHx4AOUASAAJjlWvdzCJdw+HS4qsDIGZA6hjdxQBhlKzEwSImh+9VoLZAGgz2gFC21Cw2OBCi2qrBILTE9asP2KlSpUoDjNujdKpdIDE57fDJ1fJYnrHO6LAjWWFGdohuguZgB5JioAykBrOLBEC9cQghFIIPA0K3J4XZBIz2yQAToLeInQanTlRTa9y4UvFwp8kwJ6VmIC4fEhIttaXKG8oSZOooiPk8fJ7jVSzdU87gPOPNA5UwXXtnjA8GYH2zSvuLjQlq4CTq45SPNFMZ2jZPnKnpRfxWkoWTye+htE6O4784Pwr3c2c3EYljp2KT6ZeTz4VlXH4YnzLPqA9xFeL+Mwp4pbE9jMB+/RoWzzewF36t7TvQfzqlrN8COmWO9Dx9C1ReGGP1Rrwi6T/ABGqbmDs8ukUdzj4VjHy784H5a1H3H/2iqiLzyBdtGDBnOokE8BEVX0K/Ve9xA+k7m+z3VauASPPvTzOfWef1ayDdH3+0DTNa/z/AA/CvaviPzrXrevi4Nf0l79ofCrBgx+lvez4VrDuLLT4j863Hi/xrZYbEf3Z8SwrPawGul6761+FELGzf765/lrWbcX2ziP7r1tWu2+J7LP7TfGq7ez/AO9uesfCr12af0lz1j4VrNuPQbFf3PpLfGtuFOK0gYee/P8AGsf/AA8j8te/aq21he27fP8A3TWBuGC2uOYQRho+yXmZkcaqe1jCSPIaHXqt2A/1rWXDYUnTpsR/5j8K043BqQCbl4EFQW6QiQWUGRwJg8eOlZg3HpMPjOTWh/2zWlcHizxvKPC0KGNsuxOt24fG7WqzgMF9a4P8V74mlGLcRs24fPxLDwCihuJwFqR0mIJ8biiii4TZw+va/wDN/wDKqLw2en6H2t8axgV/Zl4MHj7U/uilTf8AxVpsIyooHWTWPtDm3Wpzu7VwKcCg+7bP+2lb5RNrW7uBZUzHr2+UDRhRCgDu8hOGtZeJUg6Fiw6bFQqjpbYksRqTFD96bpayCQfPta9SGk41pXo7lwZRmy+dPVNbd3rtxbNg21U5RIJushLdNiurC2nLLGp4Vn3w+iHHz04gifKY/WCAdePppw9ijUqVKA4z7mpIucJz24JEgHosQJjnxortXG22S6qOhiyYAuIzyLGKLkorEoA1wDWNTQfdIHLcykeekyCZHRYjQBXQzwg5hRzbLnorqM4ZhazEBmIBazjI0a45UlQs9YzE0RHyZdwcaiWrqvkkuDDKDplHaDTNZ2hh2MEWD3BFn2LSxuFhLL2rnSoWhxwaI6o5RrRnGbBsOIzXlB5KyR6ggoE58m6/cw0GbdsGOZZfxFD3s4Vtejsn/G3++sdzdDDgSHu+J19EBloXc3bsCfKEeNqffcNACDfzbBkGLdsHuuN+D0MODsz9Aup4h3/3Gh52JZA0uqO/oNT/AJ6rubLB0W4mkgkhgTrHAKQB3AnxpZSoZI32MDZbinoDGPVr662tsmxGiMD97+VC7OxBGl1Qe4N7yKK7O3fXIXZwwBAjrZpOgiYB1jSpp2HaeF2Va5Bx4MP9tWJsi32v4ZvgKuxW6VzKLlm7bZD2Zp9MIffQ5Ni3uBuIP2v9lFs1BG3sRTwdx6a2W93FP5Vx/XfQm3sO7+kX0M4rTa3cvnzbij/FcNDcagta3YX9Nd9laRu4B+Wu/wCWhlrdzEjjeUelvxFbE2DeA+kBPaWb3AVtyDtNY2ApgG5c9S15G6lsn6S57Kzf8uX2/Kj0FvhWi3uVcILPdCoNSWLR+FZSBRvw+5+HnrO/rAoxgt0cMmouN3yUI9qmlPDbAt3y6WrgBRSxYyJAIGgGsTPHsr3htx2b8uvqatKSXJtofxu7OEzwXgZfz1A48tPZUtbEwC8XTxNxT7zWa3ucyplN1SO2Gn0VhfdNmJBvrCmNbYJ4AzMg8CKMNRSDVDBb2bs0cblv/wAo/A17OH2WPrWv2yfxoFa3LU8b7ehY97mt2H3Gt879w+AA/E04C+5jtnLoGt+EMaUvlF2jhnwTraAzZ7eoUDgwnvpxG5VgfXut6R/tpV+UvYVmzgXdAc2e2JMc2HYBWQUK+7uNtJZsC49tQQcwa4iHJ02IlhmYZhyIGutZN7R5IcJz25IETDY0DTtygeqt+7LHoLKhwhYECWKgt0uJgHKylo1OUMJih29IbousQevb5MCOtjM05rlwk5sxnNEEVQPYrVKlSgOMu6LkC5H56a9WB5LEGTmZRAjtFGNqT0NwEtAtsQCzEAGzihEG46xCAgg8DQjc7hc0LddNAJJ8niDAHM91FNrM5S7nOvRkHMl1WIFjEhCM7FY0ecoGpmmEfIN3S2mlq26tOrg6FewDmRTDb27YYkZ9Y4DKfXDd1LG7OzhdtuSVUholkz8p7YHqohc3VY6fObZ8UMe0EClJy5Dg2lb4FgPH+U1gx2JtHzbqH060M/5eVR1sRakcggHty/hWdtjga50IkD6QcSCQNVAHmnny58KVsKRqYAmAy+JOnj4VRZxdvU5lOvaPXVDbMc6TaVeYFwGfvHifd4V7/wCFOojKjd+ZT/EKlKSZRRZsTELxDL6xRvYWOt6pcZQrd49Y140sjZ1z9Ch8WQfx19OyLwMGwo8HQH96gqDtY3m/cwtxmtsGRtWAIymeemgPDWMp+zqK9tvph1Cret9YjUgRrrroI17prJsDCXmRl6MnKJ1ZCBpqRBkGJ1BHp4VivooLdJbaSZDZZB0EzCqfTrT4DVrI04famAuBYuFC0aQSBPaQNOI4/nDtojtIPhrD3LRRimp80kL2gE8pmIJPDTiOYPYMdRM6w0wJyzEaakERyM8tBrW/C7XzLatMUCBtVWRLCIBzanWTPM+FHahdvwdH2LfbE2yLmjgK0mASCSDoNIkD1+FZsdvLgcOxRi91wJIQSo9I0oFtzb4tXLBtP0bZCpPEEHlHPUD1Up3LhJzi2oXN1mI01mCIPCW4RE8qG1PIduRxxPymAEraw+TWMzTIE8xlP9GsN3auJxeUO7MpOijmezq6cuCknj5vECcDfARgACxkDUeskSfRTHs7Z17oGcKQT1Zkljp2nivdoB2VqQ3CsN4ZbeFtlS6G68ZyCIUDgg5QO728TZhtsWl43EH+IfGka7u7fOvPxE+0iqf+XcR+bPi1v8SanJJi0dRXeDDx9MnrrDf29hrZcvdAzNI0OoyIJEDtBFJGH3ZxHO3b8S6/gRRu3sW9kyXEtMp1jPw7x1pB8KEUosO2wn/zbhP0s+Ct8K02N8sMOBf9kj30q4rdlgVCizB01EkGJgmNeB1FW2N1WPFrI/b/AAirJ2TaGv8A50t/Vs3W7xl/3TSn8pW8Iv4JkFvLL2zJOujA8Mv40Yw26IHG6B93N/uoT8o2w1s7PdxduMQ9oQTpq4HbRRkLG7qn5vbgtJUiFZx+WxEQFdBmJIEk1h3pabQ+9bgjLBBbGHTK7iBOXjMqa17AZxZslIkA5YW6zZulxMz0br1Y4hpFZt7QejEgg50MEQdXxpkjlMz6aqHsValSpSjjDutYV1uKwUy9uMyqwB6PEQcrAqSJ5g0Y2moW1cCpkXoiFGRl1FnElyR0SIDmfgpM6nSg266krcjXrJIyhsw6LEdWCyjXvIottBEVLyqUzdECwUjQmziyJAdgDlI566GmEfJk3PuqLVwMyglxAJAnq99G7pEQpB9I7u+kbBKxUwSBOsAdnbyr20jjJ7yfgPxpGK+RixQPArw5/hWW6sLqPrpy+zcoH0pidVHcdT4Dn4zFeelYwCxA5CT6yeZpGNFB/MO2tNphprQKyp7W9Zqw3T+e4qe0rTGnDWyBPq+NWKlKqXn5XGHpNWC5e/SN+0R76201Mb8I5Uyp5zpWzbuHD27d+SLjOVIjMGBWc0nzcsRpp1h2Ujpirg+u37R+NMQ2oxS2hs3rwCnrIw6pY6gS41hRypoxA1k14XA2iy9VMw89wG0IHmqc/WbXsgTr2VYNnYZ8xKW5W41sTbc6BhrmmASSZ8KxrdvEDJhMRpECLegHDzWmhd3elLZa2c6HM2YHo5zE9aTmkGew0aYbQzJsXD3GuZltsbbqFnsKI0yT2tGnZXht3bGRDctKwhwSFLgNmEgpJOUwZIB4cqXBvlamQCCYmOj1jhoWInvjsolh8fdKq6YW/lIlWAWDOsyWMya1M1obN3ti4d2QqFQIrNltNlS7pEHWRBE6EHjNaMfiGc6zA0Ak8B40sbO29eS4C9m8ksSbhCyCVgk9bsHZQvGbbuljF14nsHxrNOsg5eBsIqphSa+1bx/Kt7vfVd3G3+Odz6aSg7WPdm6QdDRKzcJ4+uuVnaF78+56p/GvgxNw8bj+nN8TW2oNM6ljI6moEPP+V6q+eW143EH+IfGknZuGDdV4cEagsf8AbVO0N2ikvbzOnZIzL8R3/wD3ToSUXydDXblleN1f68KXflF23Zu4B0R8xL2zwMaMDxIpUw+FPIN6D8Aa8bw2nFhiyniupPf4CmQiNG7xBsWgy51y9dSrsChu4ifNtuCdPNMT20P3jwwt2oAA66TCIkkNjACwRVXNAAmBwrbsJFaxYViozSFzHTMbuIjTMJMTAnWsW8axaGkDNbhcoWOtjAfNdwZbMZDfWqpuxbqVKlKOMW6jkB4EnOkCGOvR4gicis0acQDRHHI3R3Ja5AtvClpWDaxA1DWLbgr0cCZ0ah26oBW4G83Mkzwjo78z3RRTalwm3c0H0ZWFa0VULYxEQEOaGJYyfzYpuib5Bu7F5VtvmRHGY6MoOuTSOfGiKXrTgzh7UgEyCwHEcicvPgRFAtjjybHsb8KI4b8r+qJHoZJ9k1JhfJ5TA4e45LJeE9l0eoZkOlFG2Dgl825iJjXrIRPd1KGYU/yrWl2lKpIvs7Jscrt8Dn5v8qsxO7toMQL90weORfxNV221rfaYmgMYE3dt8rz/APjX41tTdxY6uJnua0B/FFXIDXssaxrKP+BjgXH/AI49z17tbv8A5t4r/h/+VaUukeFXK084rAsv2RsdkmMR1iIBZNBOk6HWOMc+0Uubb3IuWc5ZOlzElLiKSrAwFDaQrkkjL9oATTTbeACf/s/yEUTw2OdQIY9vt/lTJisRLm6gvQLVhnzgAFUMA5XUmeUPlkntpw2Pu7fTDC1jGtBl8022JJ4akQBB179O+AW/4k5HnGOyvDXJ1rAbsFHdhD+UPqP+6qX3Vs/nH9n+dGS1fC08eNAKYE/5TtH67fsiq23YsD67nwAHto5cmDWRhQG3A1NgWNZzn9n3xNef+EWQeDxDHVzrAbhA7VIrea+Mup7z+NNGuwNvo0bPw+GBgoIHa2vDh4zI9Brc9+yo0S2I8T+NCui0PoAHLTMfYX93YI12bAMsZ56cpYk6Dl/IU1Q+Rd0itEth7nkk+oZyCIOkiRzMa0D+UJh8wfQDr2+AA+sOyjVi0TeurHDIZ8Q0z6cx8WbtoB8of/SP9636swrYvAubyLOxkboLZV7g6p0Vgo0u4gz9FcYtwAAHOqN5yejgiCGtyIcRLYsiM6IToRrlAma17v3StqyQOAnzrYDeVxHU8oRyEyOEVj3lQC0AoAGZYC+b5+M4RpHhVOhexaqVKlKUGbcrzj+sT/SxFHN5PNufqf4MZUqU64Jy5FXY30b+Pwrdhfyn6l/wqVKiwvk8WPNH9c60pUqUhVG6zwFEOypUrGZpPGvtSpWMWLw/rury3GpUogNo+r4Ct9vgPD8TUqVgMvt1eOHp+NSpRAfaqavtSgYjeb6azGvtSsEpevvM1KlYxF4HxPuFbcP5vpP4VKlYyPeC+kvfdtfx0p/KH/0b/ft/vCvtSigdgTdL6O191/8AUxFY99+fjY92JqVKv0IvyFGpUqUhQ//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4348" name="Picture 12" descr="http://t0.gstatic.com/images?q=tbn:ANd9GcR2NqsREzrD-roe1hSfM0tmOBiP9GsV-g5A3k8jG2Gdxg__cqU2"/>
          <p:cNvPicPr>
            <a:picLocks noChangeAspect="1" noChangeArrowheads="1"/>
          </p:cNvPicPr>
          <p:nvPr/>
        </p:nvPicPr>
        <p:blipFill>
          <a:blip r:embed="rId3" cstate="print"/>
          <a:srcRect/>
          <a:stretch>
            <a:fillRect/>
          </a:stretch>
        </p:blipFill>
        <p:spPr bwMode="auto">
          <a:xfrm>
            <a:off x="7296150" y="4267200"/>
            <a:ext cx="1847850" cy="2466975"/>
          </a:xfrm>
          <a:prstGeom prst="rect">
            <a:avLst/>
          </a:prstGeom>
          <a:noFill/>
        </p:spPr>
      </p:pic>
      <p:sp>
        <p:nvSpPr>
          <p:cNvPr id="14350" name="AutoShape 14" descr="data:image/jpeg;base64,/9j/4AAQSkZJRgABAQAAAQABAAD/2wCEAAkGBxQTEhUUExQVFRUXFxcaGRgYGBwcFxgYHBgXHhwXGBwcHSggHRolHBcYITEhJSkrLi4uGB8zODMsNygtLisBCgoKDg0OGxAQGywkHyQsLCwsLCwsLCwsLCwsLCwsLCwsLCwsLCwsLCwsLCwsLCwsLCwsLCwsLCwsLCwsLCwsLP/AABEIAOEA4QMBIgACEQEDEQH/xAAcAAACAwEBAQEAAAAAAAAAAAAFBgADBAcCAQj/xABMEAACAQIDBAUHBwkGBgIDAAABAhEAAwQSIQUGMUETIlFhcSMygZGhsdEHFDNCYnLBQ1JTc5KywuHwJGOCorPSFRY0g5PD4vElVJT/xAAaAQADAQEBAQAAAAAAAAAAAAABAgMABAUG/8QAKBEAAgIBBAEEAgIDAAAAAAAAAAECESEDEjFBBBMiUfAy4WGRQnGB/9oADAMBAAIRAxEAPwAd8mqSt4TB6S0AQBKzZxYkSCJE9lH95cTNrEDI6DoGVQ1m+plMJjTcLvcspbLZ7ugRmkAt4LnyeWiyXgCR5S1IAQ5gbGMGQ9IjLBkalTTRvLhsmHvgSR83kv0YVWLYbaLQCttEchWUSq8Ms61R8hE/cXHG0WIMdYH1AU8bZw3VGJsEqreeqkjIx56cifb40gbs2psXDzVwR+yJFOe6+1BraeCjA6HtIrs0Xao4ddOMtyMiY24PrH0gH3ivZx7QZVD3xB9hrxfsZWI49h7qrYaHwqrjGuAp2AMU3Ifm/GujbrWIXCj7Nw/v/Cubm4OkA+wPwrp+wH+h+zauH2PXnTeS0Vgp2qwCWszZSTc5E817AeysPV5XkPiGB9oir94+Fn7tw+u4fhQYLXXp6acExJPIUt2/7y3+2seomvTYcnQEHnowIPtoVlr7kpvRQu5hA4J+Sn0V6Gz7macrceyhuSvuWh6K+Q7ja+Af81pPdFXLgGUa8T2mhuWpkreiDcEBaPNkH+JfjVgCgfSW/wBoH3TQvLUy0fSRrCRuW+dwegN8KEbxXUNoZWYnMOIgRr3z7Ksy1l2kvkzWlppI1mK39JJ4dGp9Ay/CuibPtjyQ5G2w9GVq5xavgkHhNhgPEBvhXQdkXJXDEmeqf4q4pclY8AbauKJuPbtAZgesfqrw1bv7qC426llTJ1MSTxbj/UV93k2x0N66tsdYkE+JVTNKNxmuHMxJNdr1UopIioW8mrFbSa4dNBQ3aA6npFbreHJ0AmqtrYXLaJJ1kaennUXbyVikmOO5WLCYfDSjOAMzgWb9wFPnOM4GzacZpA6rQD20P+URCLKgyT0loHNGbR9pgBoAkgALMT1RRbcaxnwmGUzDBhm6POEJv4zrEFGUaZoLCJigu/trLYUT+UtaRbAENtIHL0du2pDMGeSoPXM1DsuItSpUpgjr8njkJeI/SWpObLlHQYw5gcjyQQNMpmmXeXDZLF7Miqegdh1VBGfD48GCqJKkW0MFQQZpY+T/ABiWkvM7Ig6WzBd1RS3Q4shczEKCYjU0e2vdz4e+4bMDZfrgYZhcX5rjUSbtgksU6N1hj9alfIBW3ReEuDtYe6rumNt9OR0odu60Kx+1+Fbdpcm7dPhXRpujn1VdhvD48OASeHGtGLtkW2MfVPupRw+KhiO2jQxxNphP1Yrpck4s542sANG8r6B7xXWN2tSn6k+0D41yOyJuH0e+ut7tGPRZX3Wh7zXmS5OtcFO8Q+hHZbPtu3KEBaNbfIzWxz6If6lyhUV6Gl+CIy5PGWplrJty+9vD3GtKzXAsKFBJzHQGB2TPopKwu8d/DkOrOH00ZiAOEqZ5zPH1Uupq7XQ8NPcP7uBxIGhPoAk+yg2N3hQLNsZpJEnTUcYHPQE8Ypbxm17l66xc9ZrTaiAOvYc6AaAZiug7TQ3EX5w6FjA6W8uvGR0RHDideFcsvIlKq4f7LR0kuRk2bvi4YF1R0I4QJM9hgQPb7qbNlbRw2JVMrfN7rzlRyTbaGKgK51BJU6Ga5JIgGeBGnaeQ/rlRbZV6LmFJOoRiZ5EXb8E+r+ooPVlHKY/pxZ0q/YZDDCD+HIg8CO8VVNBNn7dex0Re6wBNwjXgMqZVXtrUd7r991shOlAcKxW2WZBEM5YcIYrrw1PZV4+TfKIy0a7CNZNriLLGiS4YgS4iOXD1nl76XdtY/NK8oMAcAI5fGuiaqLs5lK3gFZ9Lf3WHtf410fYt3qYb70e741zQH6PxI/zfzroO7x8jhz/eD/1/GvOfJ0rgUN7rE424O0W/9JKt2PsM3DA9JPAVt3lszjSOEqnsET/lpq2JaATLbGnNjxJrp01aJydATFYFba5ba+nmTS1vRs9kw5ZtOsunprp17DqvWOp7653v3iw1sqJMFZ7BrVnTixYv3IJ7k4TpMLYAQOzIwjKpJAxGMhZZWCiTJMHQGhW/7E2RPDpLUGZJltpFgR0dvLlYsuXLwUamtu6xK4Ow+aMqsQSuHi0Vv40m9nvwEgaaHnQ7fnGJdsAo6PF20DkuJcgltpMAzWyVzZWUkA/Wrh7OsSKlSpTBHj5OGhb8sUGe1LKxQqDYxYJDAgqYJ1B0pi3lus1i+xGhsMsSrZSmExk57nT3GdmZ2IJC6LrJ1Kx8n9tmS9lZgektRlKjMegxgysWRwFM69U0x7fsqtjEBZYjDjM/R5QxbC7RcAMLVtXyrcAkLwidZpXyARt31lH+9+FacQdCvs7D2itW41pSlyQD1xx8BRPaWy1bVeP9cK6lC4po5pS9zQk3mIat2DxRMjtBqvaeEI1rPs7zz90+8ULwI1k0WT128R+NdV2G8dLHJQv+ZfhXKcGJZvvD8a6hu7LriQphiwUHTQlnAOunIVxzOiJbt5uun6pPex/GsQFX4ENfQs/0iiT4CAwBnQfWy8pMQNKsbDRwrr8TWjraW6PWP6I60Xpzpi1vfhi1hSLotlbttsvWzXBqMojxnU8hXO87PbV31zEz45ifx9ldM3l2KcTbRQQpS4rgnuB008aUbmxmsZbTkHgZnTWY9qmpa0ZKbb4OjRaapAbDLF9AZ+jjjxBtiPTwPq9OzZdtWshyufLcuZVYkAylqSeUdQkiZMd+uDE4kpetwDCi3Mfq1EA+EV72dfXO8BlRciwz5yJzCSYAJAB4AVyq6TXwW7Oh7B3fs3bM3rKghSSUMMFOkoF5j0UoPhcl62p4ojKxkEzF58rQSMwFwcKctzMSXUlrgDdYFJEZYmV5lhrPhQbbezujxV3OpD3GDrlcQxdBJZIkwxYaHlU4yk7srOEY1QF28s27IgiG9UrIqjYlgsbqi70c9HDNmiXuIssBqR7pFFMbhx0CszSDiAJP2bd2fRx9EVvt7q3LkNKqrZM8zJCvmIAjwHsq8U5Jpc/ojKlljPt7HAyixlBMkcGPdSndsGGc9h91NrbPQasaG7XI6Nwo0ymvRkm1cmeeqXAqI2lv7/4rT3urciyn2bo96fCufg9VT2P8Kdd23iy/61vcfhXB2dHR83yuBMbmPO2P9S5/XorxhN6suiye6qPlOszilM8bX/sufGlTDYooeqAa6INoSSTOi2VxOK55F7ecVi382PbsYBsmpz25J4k5hJrNszesov0bTQXezeK5iLZVtBK9XwPOqzeBYLIxbj3ymGwzASEGYyEhh85xnUUtetw8gEHrDtFC9/2mwvXZ4uWxma4106XNqCM7MxaIy6k8KJ7l2lbC4VWkZpUMLefIzX8YJ8xwpjMAzCBOtB9+UYWFzEk9JZ0zKyrlO0VhCtq11TlzaoDLGuTs6hIqVKlMEctwLpVLxH6S31upCRYxhzt0ly2uURr1xRva+DUWLzwQeguEde5AV8PjZAQ4m9bg9EjKyHg0d1Cfk44XdJ8pa0AkmLOLJAHMwDpR3eN7htXy8E9AwYlr8lVwuMCFVu2lUAkXS2UkzQ7AL+4SMbdyAD1xzj6opmfCXD+aPEz+FLfyfXYS4O1x+6Ke7a12xT9NNHHNr1GgRa2Ik5nGc946vq5+mljbu7/QObiR0b6RzViQYH2dDXQhbpf320sp+sHuNTlwEQ9kpJntuAf1666JsXG/NrTuQWe7efo1H92z9ZjyGY+zvFc82Jc+j77wnv1TSmD/AIwfmmHuhcxtvftOD2O+cey4PVXm+RKSXtOrSim6Y97u4kW7K9JMuzCRxLEEgDTnEemvWKVMguW2zLJU6gweUxpqPdXOMfvVeNo21udGts501h1cGdKcdh7QGJsLBVcyFT1gS1xZIMEgoMwPmgrlPGa8zw/J1PGmpSxFvP3/AKX19FakX89HvPJpa3gWcUoJ0FtfbnMU0WMPHGkbePHEYzRZUsqgzxCqubKOwa68Na+i8h4OPx8SAd3Y7XrurBBlTgNRCKAfHSrbeyDZgIM8kllY9Zp01I0GgEfzonsg9LeKhwmeWLNGkk6Dvr6XuJicrjqgqA5BCQYAJJ7J1rzHqVhdHqLRVWw5utjEtuq3EFoAT1lOZiFCkryJM8e+mTE3bJsNib8SpJtkQCgYxbtiZB84GGBEsCQcpFA9s7PF8Wnt3bJW0l0vmZlkQjcCvWWBymdBzJADeI3sSli2gPRhs7QQTm1gueZ7hoJPE0kNWOpG7ROWnUtsbCu1MFbGFtIswcUzKeI6yXIA+6Y8dKP2LMWk1JEtBYQTokkjlqTQfHbHZsMFtZyAgJVoIVx4DgeE99FdgXLlzDozjsIIIIIKoBw1nqiZjjXV4epbzz+hPLgoxwW9EKybVtDobkD6p91FMlZsQBctXMhD9VvNM8j2V6Tlg8yjmiJNv/uL7adN3bXkLp7MRHoK3PxNJF98ttwdIcaHTl2eim/Yt4ZMQRx6dSO6ek4euuDsv0Ht9dlK7ozCYDLx05H8aWDgQugAHhXQdtrmW2TzB9qWj+NAXwE8xXbov2ojNZFa5gtDrl7aDbWsgWmIGgK6+mnbFbGLDRwO6P50v704cW8MV+0vpM1WVOLEje5G/dfZ63MLYMMWNtl0e6JHzjGQoW3fsgksQJZoGtYt+L2bDqZBBeyQy5MjS20m6nR3royjNl1cmVNE9zXuDDYcoFlVJXrXg2YX8bIIs23lMvHNArD8oQ8kJmektnUEEy+0zJBAIkGdRzrg7O4Q6lSpRCOO4NhXW6rBT5S1BZUfKehxYzBXVlkTIkGmPeHSxeAtNaXoGABtXE6y4bGm4WJs27QJe7oEJmC2nALe4aEpeAmc9vTqQ02MWMrZ7brlM69U0w7cwi27F8qujWPPFtUVycNj2gFbVtXyq6iQo0idZoCi3uWYtv8AfH7op3wWM0g0p7h2M1i92i4P3RRhTBr0NL8EcWqvexltXxS18oLeTtfeY+pf51tsYigW+12Vt+Fw/wCUVLUVIMWKmyDC2/1o/grTg/LYW/bBK9G63lji6suVz/hKWyPE0NsuAllTwa5r4ArRDZ+I6Ng/IwjD7LpcU+xp9ArzdVWsHXB1kxbQxK9ZZAaYjTuBI9X41s3Qxrq5QHz1Ct2DSGMc+Bkd88qHbR2Y1zEaDLISS2gkj2/zq7d2+ExbuDmTpAFIEhgW4iO6T6e+vM1YJ6UlzizuUsoP3N+rkNbdVzhiCyTOXXQrHGYEjSJ0FKeK2m1zF9LOYKVjsyiC3rAIqjbV+btzVtWkdWACeMHj6a07G2LiMSCMPZN0AkF/MUGODOxCk90zFeopOUVJ80cu1ReA1sGxnuLctMQuXN1uPHVSe0HjTZd2gioQUzNHEnKvpoFh/kx2iq5w9i2DBZUv3CR2yVlc0drRWnY2x7Nm+fnoZgOHWDQftCSfd3ioT0lOV2dEfI2RqsgP5kVcuilkZSIt6hDmXUCdAVmi+xMQFMwtwdklXHfI1HpFdAw22sJlyIDbHdkJ14kyTJPf20E2zgMHecdK1xyVgQiqOcSyjrETwmk9KLwCPkSi7Pf/ADJZVIcuqfWh507+0d1c/wB1983s2mBMxcZkTnlclig7RJY92es+9W61zCsDbtO1ormzdG/UIkEsR1RyM6aceElYtHioHgBzidT8KvpaShwxdXVepyhm3m3yvYmUHkrf6NG1P6xxx+6IHbNWbO2fmW0Va4jkalWYAAA8MpGvV95pYNrmTAPED48B6KK4Nrt1cqNKpJy9mmpBnxqupuknTz8kobYvjA07z2cVgnVBjblwlUKjNmBLSApzTzHHvo7hI6TGAfpx+8w5d5NKGGw1+0FxFxMyW2UrMx0nWyZwdYUrPoWjm6t8lL8mSeiaTxnPbBJ/apdNSUUpO38iajTeDo98zZsn7Ce22nwrLlq9Wmxa+4nuI/CqihNd2l+Jyz5MuIudlJm+VzNZPcy++nXFYFipg+ikve6wVw7SCOsvvqra2uhIp71YS3NuD5tYBttcUKS6i1dcFDiMZP0dpwTI81okc6F784cJZAAAPS2phEQkh9oqMwtoi5gqqs5R5oonufhVuYXDqyyIPW6MXOjJv4wZyGRlGmYZmUgTrQrfVCLCzp17XVGTKsNtEdXJatCDGbVAZY1xdncJVSpUohG7ca4VS8Rwz25bMq5ALGLOeX6ukc6NbXwCJavv0dtWay7ZltWVfr2MdPXtKMytkRqDbh3gi3SY+ktQCyrmIs4o5QWIWTHMijO1b7vZvs0z0TSXQZnUYbGKhDpiryaZbkgKslpoC9mX5N38ldH2x+6KZzs0u2mg7aC/JTbBsXtJ8qP3Fp6CV0x1KjRzTjcmY8PgUURAPeaSPlGthSgH5l0+yuh9H3iuefKcfKIOyy3tLUkp2jJUJVi3nW2vea27py9w2yqszHKmbUBltswbx0iT+dPGsuA4p4N7mqbDxRtHNyNwq3hCkepsrf4a5JK8MvF0GdpoRbW41xukW2pzahmOS44aeGhZtBoCaVNmubfRNmhTm07+OnZBApt3iabRhSAFKz2cOqD3Egkcs2vGlPDNmtQRrbBIHbrmn0RHfp2UJacdrVF08nkWWvYllnIDqT+akDMR9rkB2kV2TYidFg1YBLdsCLaNHiSSTBJJ1PMknWuWbpMOle5esvdsQucrwLKZCHtBkSPCnfae8xvqc9jyWgVQcpAnkI4AcooQj7UhZcjjs3FO2UgAXR5wByt+ydG0PKtXzLD3yrYnDEuOeTKR2TGh8KA4TGr0XVtkIFhTcMgacFGXNHDQezjWzD7YJRUtzECWPhwGpjwHroenRgpd2bgg6yiiOCACDH5/H18fCq8TtMJcW1hbdu3mJLlEAyqOLGBxPATS5itoZLsBSzldI1jXnyFWpdNsqrHrOQX9PBfAKfW9BQozY2g21AdUZ7g4kuSZPDQmJPZwrgu/WDtJeD4ecl0vNvJlyMpEkR1ShzSOzUacu4buWukS8GnrEx2a8PbFI/yg7KW8sBCCQLluOby2dDA0E/h2UkJVIasHHbxBGhljHDskz+FOvyaYYNdvLEgWmB7JPEekE+oUlFeuQAePA6HkNezgaf8A5NsOVtPdI0LATxkyGJ7xCJ+3XQ+PvYo5fKDjLbYO6UEBrmHA8RmLT3wF9dJ+7N6BeH93bPqezRzfrFZsIq5pY3RcIHKB0YJ8SreqlnYLwbn6kH1G3QWckpcnV8CZs2vuEep3FaVSsWw7ubDWz2B/9W5W0NNXjKkSaye4pW+Ucf2F9Pr2/wB4UzhqWflIP9hf79v94UbDHkCbtbNS7hbE2rbtlYDNatXGI+cYuFU3VIUFiCT3Vi30u5rAM5h0lqGzW2DS20CY6PqgBiyxyy1t3au3Ewthk1IUlYSSrC/jCXLHE2VCxoQSZmse+1/PZB59JbkFkZhL7RIzFGZcxBBjMeNJ2W7EupUqURhw3ASRdH95agwCQTaxQkSCJ17KMbcxyOl8LlHkCAoD5pXDYs3C+a2qA57oHVJnU0D3IByXoE9dJWJLDocV1R10gkxrmEUwbcuDor6dJmIsyyi4WClsPjiJU3HCtkKzB1gHhFYV8nz5Kj5C9+tH7i07hjSH8l7gWb2oHlB+4Kc5HbU5SaZOUbZcWrnfykN5X/sj2uafDdXt9lIXyhda4I18mP3v50YybEcKFjDadH3I/wDHWbC3cjKYBi5mgiQfM0I7KJYbDGR+pY+mDp461gu2Y6H7TfxAfhSvkohu3z2WyEhM0XFgcTF4LxJPK4jAHlJ1nJSKkp14MAazAJ4DgPGux7dUkksXAZYydXLljKx0GY5Zzanix0Fcs3oskGYgmZ9Ez7Z9VGLtF0Ft3MYbWHW2UUo154BMCSLUFjIPExppqKZLWKb8lbUfaCgD9o60r29o9BgLDgywxLORrEQmhEQdGkSeIpgF1nJZnkaZVB4feiihtRcP+Dapk+UbMewHT0mrnxRAhYnl2Ch1tpOlbLKxw1Y6DxPIVv8AZM87AtkT0isXBl9JzsT1VnhrpPYAeytL9e9mJk6+ydfWfd2V7xeJFtejXVuZ+0eMdwGnhPbWfAN5zdggenU/hSSdmHHdi55O53MDVG3sMGVxMFSXQ/mzrHga+bpNIuDuFa9qWj0TMea+6RPu9YqNZGR+et4bE4u8ir1mZiY7/OjxI9tHth23XJbZWLKQBk53HbLAB5KI9CN2isWwU6Tal7NqM12J/WKtdC3SwubEk6CZI7JEn31R/H37yYTtsXs3T8ghtoo7FRio9PEnvJrxsDz3Hbh39gn+GrtpWIOLHY//ALKmxUi4h7cNe9eW7E+qqPk5zpm7NucKv+P/AFf51qa0azbmknDqsQSLhE/fU+6jJwbd1TnKmNGG5A2DS18of/RP9+3+8KdfmzdlKnyl2CMA5Kkde3r/AIxRjPIfTayL+620Et2MOGK6DMysLhm384xclcltgWkDqmJ7ayb8iLQmZ6S3xAnR9oAA5QAYAAmOQrfum4+bYdTcCZ5VZdkBY3sXA6rrmMEkLOpFDN8voRpl69rqkag5toZpIuXMxLZmzZj5wq4exOqVKlYYbdxHgXIDEm5b4LmjyOKMkSNNKPbdHkbgm5AtOQGuMQA1jFrGQ6CBbEEHg1Adxoy3QQCC9vQxr5LEyIPGROlHdvXCbV2dT0JBPWAyjD4sKVBUKASLkwTrHdWEfJg+T1CbN3WB0g8fNFOFq1J6zQJ4mAJ9VLfyar/ZL7FWKi8JZTqvk14iDpFHs9pgXN1yoOoPCJ4SRFK42wuVBJVtZgpcZuydf8ornXyiXR84YKdFRBz4k68aePnvR3FFtW6w6unRmPziQMxHeBXOt+8UbmJutIMm2JBJGijgSATw5iso0JKVozW7sf8A8/sMae2s1w/9J3lvT5SvLN12nlZA/wAq1EfymDE8CT4eVPwqfZlwdHv7XFy0AuZgtwvFyJY8MoKeaCoYFY/N1rn+890EHiZy5WJ4rAytAEAkRpXS9sY9buHuvqW6pzCyVgZlJJYgxHHUjlXKdrGV0UsUMR3EmfEBpM/b7qoUhwfLtsnAFvqi6Rx0+itgMeXFiO38D2yNpZrCPIluq6gGcw0Laduh9NCvnH/46yCBlL354TJEHWJ4CfV4HX8n1+7dzWERcqkw5EnUzljSTzmRGlLdM6Jr2oZ0YDRefrPwFE0QopI+kI0+wp0zHvMwB/Q+jBrYHa3aeH9d1UW56Msx61xp9A4fia12SZj6OJzcf69prVa0QDmdf69EVWLBInlz8KIWgjcdKWXwKhh3CtS1yfzRp20R239C4PP93+fwoVu9iOjuEKZzD2Vq3rxoVG7Mjn1Cam0OcQ3Ulcdfc6HNcM+NyR7RXRt3CQbgUlSikBgpZgStoSFGpOsxXOdn4no8bdzGcwtnw8lJns1jjTjulvHh0Je4W6yMdCcxi4FkQZ+ovtpv8l96ZpUkwDtRuvihObic0RPWHWg8J4x3192MZfDjttX19fTfGpte4rX8WUbMrB2UmZILIQTOsxVexDFzCfeZfWzj+KqSOZHSdwbPkkGs5ry6GPq224+FOgw55x/XfSbuZcUWQWEqt5ydJ0NlZ058DTCm38MBo4K+DGO4CNNKWUbKQlSCC2Y0g/140nfKypGzrh5dJa/fFMQ2vaeJc2+ycyfvoPZSt8rO0LZwDW1Yuxe2Sw1UAMOJ5k0I6dMffYsbpJ/ZrUNdEoRCOy8L+KiFXixJAofvufJxBHXtcRGhOPYRqZADRPaDW/dK4Vw9giJCkr53HpsXOYKpGWO2KHb6AC0AAB5S2YAA4vtAzA4TMx31cTsTqlSpWGGvcdARcB/Pt6wDHksSJGYESJ7KO7dbyV3yb2wbTCDaZQCuHxZYliApJa5yGsE0vbnW8yXRyzpIhGzA2cSMhDgrBnmKNbTwVu1avi2qCbILFLaoCTYxrDzFVWIVhqBwiiI+Qp8j1yMPfEwelEfsLRrHW3l+jbDwdCrO6sO7Th6KA/JFijbsX4QN5UakgR1F4TTZi8Rbe5L27AJ+s7ISO/jNLwzSF/AXUGl25aRlPVVUNwAHiMzmfV7a57vbcDYi8ViOkEQIEBezlXYMZh8G9oqwW63HyeVSveCI9tc22num7M2VurnJE5S0cAD1hrFFuybQq37oz3CfzY/drdulgxevI7lslmCcsTmLMVWToBoST3d8i3F7rXCSYfXsQf7+6tOzMLdw9t1Fu85McEYAnrecR46emkSyPH+Qrj977zE2kyBJglgWnXvJnlrSTvJirjsqHQMeCgAnsEDxrY+DugR0V7vJtsNfVWjNbDKxwuJe4Nc7K4CtoQVCxwInWeFFlUkyrGXDYwtrDsuV0zswPEMzk9sGAAJ7qObkbftYWzZJVnc9IHCiSvlGMn/CVoFgcA+ILtdN20oI4gy0zJiJ7NdeJpk2L82tLNoswBDOuXLrOouO546SADxOsgCoSnXR0tKSSvgbMdfTEqGttIaI7e/TtrPtZ0TLmYIoEamOHIUm70bevXPKYVehZG6wSM1zlIUSGOszGgB1pSxi4m+2e7axFxu1gTHcNNPAU2nJuOUSlGN1Z2zYe0rOpCtc8FEf5iKF7axdm05dnW1aOoDEZp5qsEz6PCuT2tl3P/1ruv2W/o1ZiNmOoH9muz9yfwNNT+Bdq+Tpm7m++GDOxF3K0BXCSoEnkDm5HlTNvjeS7s+5etkOvRscy69Uggn0DU9kVzbZOGNm2UdyMtuUXKzIbkkjJpAJmDm1knhE0ebZ2IW3cuYS6VYK0gKoF1YJyMrKFZuADEE8eRioub3U0UUFVpnPN77yDELesPqyITBkhlGUz45AdeJZuUEmtm77EZQ2HsXJEwUGo1kT6J9FZMPgHKi3ewd65GikiGQfZKsPaCPcZsrd3EC6GTDYiF0XqEnskmAAYnh210K0S1Nt8jPc6HFWbty1YNi6LTMQr5rTgCSsESrwhIyyDERrID7MeGwx7Lo/fT40zbCw11bbI+GxOc5o8mIEqQOeonurPhNzb8W+rdBVs2tltdV00JjzfbWeSMkk8DZuXegNrEXbZ8JVxPso9itosSRqOzqlwfBlccvA0ubN2RiLYYdG3WKnURwDD+Kh2N2ZiraElzl06s68Y4emjFLsW2hhv7xLacrNu2TGYOzk+PUnLPZJNAd/drrd2fcUXLTHPb0TPPng/X5UKTYvSKxBfpA3MaMpBmBxBBHE8ZrFvHhVtYQrANwshLcSBI6o1076dxRoydmvdS4BYszbdwFlgtpnBHT4rTqiAZA0PGh++aRaA59JbnRQdHx4AOUASAAJjlWvdzCJdw+HS4qsDIGZA6hjdxQBhlKzEwSImh+9VoLZAGgz2gFC21Cw2OBCi2qrBILTE9asP2KlSpUoDjNujdKpdIDE57fDJ1fJYnrHO6LAjWWFGdohuguZgB5JioAykBrOLBEC9cQghFIIPA0K3J4XZBIz2yQAToLeInQanTlRTa9y4UvFwp8kwJ6VmIC4fEhIttaXKG8oSZOooiPk8fJ7jVSzdU87gPOPNA5UwXXtnjA8GYH2zSvuLjQlq4CTq45SPNFMZ2jZPnKnpRfxWkoWTye+htE6O4784Pwr3c2c3EYljp2KT6ZeTz4VlXH4YnzLPqA9xFeL+Mwp4pbE9jMB+/RoWzzewF36t7TvQfzqlrN8COmWO9Dx9C1ReGGP1Rrwi6T/ABGqbmDs8ukUdzj4VjHy784H5a1H3H/2iqiLzyBdtGDBnOokE8BEVX0K/Ve9xA+k7m+z3VauASPPvTzOfWef1ayDdH3+0DTNa/z/AA/CvaviPzrXrevi4Nf0l79ofCrBgx+lvez4VrDuLLT4j863Hi/xrZYbEf3Z8SwrPawGul6761+FELGzf765/lrWbcX2ziP7r1tWu2+J7LP7TfGq7ez/AO9uesfCr12af0lz1j4VrNuPQbFf3PpLfGtuFOK0gYee/P8AGsf/AA8j8te/aq21he27fP8A3TWBuGC2uOYQRho+yXmZkcaqe1jCSPIaHXqt2A/1rWXDYUnTpsR/5j8K043BqQCbl4EFQW6QiQWUGRwJg8eOlZg3HpMPjOTWh/2zWlcHizxvKPC0KGNsuxOt24fG7WqzgMF9a4P8V74mlGLcRs24fPxLDwCihuJwFqR0mIJ8biiii4TZw+va/wDN/wDKqLw2en6H2t8axgV/Zl4MHj7U/uilTf8AxVpsIyooHWTWPtDm3Wpzu7VwKcCg+7bP+2lb5RNrW7uBZUzHr2+UDRhRCgDu8hOGtZeJUg6Fiw6bFQqjpbYksRqTFD96bpayCQfPta9SGk41pXo7lwZRmy+dPVNbd3rtxbNg21U5RIJushLdNiurC2nLLGp4Vn3w+iHHz04gifKY/WCAdePppw9ijUqVKA4z7mpIucJz24JEgHosQJjnxortXG22S6qOhiyYAuIzyLGKLkorEoA1wDWNTQfdIHLcykeekyCZHRYjQBXQzwg5hRzbLnorqM4ZhazEBmIBazjI0a45UlQs9YzE0RHyZdwcaiWrqvkkuDDKDplHaDTNZ2hh2MEWD3BFn2LSxuFhLL2rnSoWhxwaI6o5RrRnGbBsOIzXlB5KyR6ggoE58m6/cw0GbdsGOZZfxFD3s4Vtejsn/G3++sdzdDDgSHu+J19EBloXc3bsCfKEeNqffcNACDfzbBkGLdsHuuN+D0MODsz9Aup4h3/3Gh52JZA0uqO/oNT/AJ6rubLB0W4mkgkhgTrHAKQB3AnxpZSoZI32MDZbinoDGPVr662tsmxGiMD97+VC7OxBGl1Qe4N7yKK7O3fXIXZwwBAjrZpOgiYB1jSpp2HaeF2Va5Bx4MP9tWJsi32v4ZvgKuxW6VzKLlm7bZD2Zp9MIffQ5Ni3uBuIP2v9lFs1BG3sRTwdx6a2W93FP5Vx/XfQm3sO7+kX0M4rTa3cvnzbij/FcNDcagta3YX9Nd9laRu4B+Wu/wCWhlrdzEjjeUelvxFbE2DeA+kBPaWb3AVtyDtNY2ApgG5c9S15G6lsn6S57Kzf8uX2/Kj0FvhWi3uVcILPdCoNSWLR+FZSBRvw+5+HnrO/rAoxgt0cMmouN3yUI9qmlPDbAt3y6WrgBRSxYyJAIGgGsTPHsr3htx2b8uvqatKSXJtofxu7OEzwXgZfz1A48tPZUtbEwC8XTxNxT7zWa3ucyplN1SO2Gn0VhfdNmJBvrCmNbYJ4AzMg8CKMNRSDVDBb2bs0cblv/wAo/A17OH2WPrWv2yfxoFa3LU8b7ehY97mt2H3Gt879w+AA/E04C+5jtnLoGt+EMaUvlF2jhnwTraAzZ7eoUDgwnvpxG5VgfXut6R/tpV+UvYVmzgXdAc2e2JMc2HYBWQUK+7uNtJZsC49tQQcwa4iHJ02IlhmYZhyIGutZN7R5IcJz25IETDY0DTtygeqt+7LHoLKhwhYECWKgt0uJgHKylo1OUMJih29IbousQevb5MCOtjM05rlwk5sxnNEEVQPYrVKlSgOMu6LkC5H56a9WB5LEGTmZRAjtFGNqT0NwEtAtsQCzEAGzihEG46xCAgg8DQjc7hc0LddNAJJ8niDAHM91FNrM5S7nOvRkHMl1WIFjEhCM7FY0ecoGpmmEfIN3S2mlq26tOrg6FewDmRTDb27YYkZ9Y4DKfXDd1LG7OzhdtuSVUholkz8p7YHqohc3VY6fObZ8UMe0EClJy5Dg2lb4FgPH+U1gx2JtHzbqH060M/5eVR1sRakcggHty/hWdtjga50IkD6QcSCQNVAHmnny58KVsKRqYAmAy+JOnj4VRZxdvU5lOvaPXVDbMc6TaVeYFwGfvHifd4V7/wCFOojKjd+ZT/EKlKSZRRZsTELxDL6xRvYWOt6pcZQrd49Y140sjZ1z9Ch8WQfx19OyLwMGwo8HQH96gqDtY3m/cwtxmtsGRtWAIymeemgPDWMp+zqK9tvph1Cret9YjUgRrrroI17prJsDCXmRl6MnKJ1ZCBpqRBkGJ1BHp4VivooLdJbaSZDZZB0EzCqfTrT4DVrI04famAuBYuFC0aQSBPaQNOI4/nDtojtIPhrD3LRRimp80kL2gE8pmIJPDTiOYPYMdRM6w0wJyzEaakERyM8tBrW/C7XzLatMUCBtVWRLCIBzanWTPM+FHahdvwdH2LfbE2yLmjgK0mASCSDoNIkD1+FZsdvLgcOxRi91wJIQSo9I0oFtzb4tXLBtP0bZCpPEEHlHPUD1Up3LhJzi2oXN1mI01mCIPCW4RE8qG1PIduRxxPymAEraw+TWMzTIE8xlP9GsN3auJxeUO7MpOijmezq6cuCknj5vECcDfARgACxkDUeskSfRTHs7Z17oGcKQT1Zkljp2nivdoB2VqQ3CsN4ZbeFtlS6G68ZyCIUDgg5QO728TZhtsWl43EH+IfGka7u7fOvPxE+0iqf+XcR+bPi1v8SanJJi0dRXeDDx9MnrrDf29hrZcvdAzNI0OoyIJEDtBFJGH3ZxHO3b8S6/gRRu3sW9kyXEtMp1jPw7x1pB8KEUosO2wn/zbhP0s+Ct8K02N8sMOBf9kj30q4rdlgVCizB01EkGJgmNeB1FW2N1WPFrI/b/AAirJ2TaGv8A50t/Vs3W7xl/3TSn8pW8Iv4JkFvLL2zJOujA8Mv40Yw26IHG6B93N/uoT8o2w1s7PdxduMQ9oQTpq4HbRRkLG7qn5vbgtJUiFZx+WxEQFdBmJIEk1h3pabQ+9bgjLBBbGHTK7iBOXjMqa17AZxZslIkA5YW6zZulxMz0br1Y4hpFZt7QejEgg50MEQdXxpkjlMz6aqHsValSpSjjDutYV1uKwUy9uMyqwB6PEQcrAqSJ5g0Y2moW1cCpkXoiFGRl1FnElyR0SIDmfgpM6nSg266krcjXrJIyhsw6LEdWCyjXvIottBEVLyqUzdECwUjQmziyJAdgDlI566GmEfJk3PuqLVwMyglxAJAnq99G7pEQpB9I7u+kbBKxUwSBOsAdnbyr20jjJ7yfgPxpGK+RixQPArw5/hWW6sLqPrpy+zcoH0pidVHcdT4Dn4zFeelYwCxA5CT6yeZpGNFB/MO2tNphprQKyp7W9Zqw3T+e4qe0rTGnDWyBPq+NWKlKqXn5XGHpNWC5e/SN+0R76201Mb8I5Uyp5zpWzbuHD27d+SLjOVIjMGBWc0nzcsRpp1h2Ujpirg+u37R+NMQ2oxS2hs3rwCnrIw6pY6gS41hRypoxA1k14XA2iy9VMw89wG0IHmqc/WbXsgTr2VYNnYZ8xKW5W41sTbc6BhrmmASSZ8KxrdvEDJhMRpECLegHDzWmhd3elLZa2c6HM2YHo5zE9aTmkGew0aYbQzJsXD3GuZltsbbqFnsKI0yT2tGnZXht3bGRDctKwhwSFLgNmEgpJOUwZIB4cqXBvlamQCCYmOj1jhoWInvjsolh8fdKq6YW/lIlWAWDOsyWMya1M1obN3ti4d2QqFQIrNltNlS7pEHWRBE6EHjNaMfiGc6zA0Ak8B40sbO29eS4C9m8ksSbhCyCVgk9bsHZQvGbbuljF14nsHxrNOsg5eBsIqphSa+1bx/Kt7vfVd3G3+Odz6aSg7WPdm6QdDRKzcJ4+uuVnaF78+56p/GvgxNw8bj+nN8TW2oNM6ljI6moEPP+V6q+eW143EH+IfGknZuGDdV4cEagsf8AbVO0N2ikvbzOnZIzL8R3/wD3ToSUXydDXblleN1f68KXflF23Zu4B0R8xL2zwMaMDxIpUw+FPIN6D8Aa8bw2nFhiyniupPf4CmQiNG7xBsWgy51y9dSrsChu4ifNtuCdPNMT20P3jwwt2oAA66TCIkkNjACwRVXNAAmBwrbsJFaxYViozSFzHTMbuIjTMJMTAnWsW8axaGkDNbhcoWOtjAfNdwZbMZDfWqpuxbqVKlKOMW6jkB4EnOkCGOvR4gicis0acQDRHHI3R3Ja5AtvClpWDaxA1DWLbgr0cCZ0ah26oBW4G83Mkzwjo78z3RRTalwm3c0H0ZWFa0VULYxEQEOaGJYyfzYpuib5Bu7F5VtvmRHGY6MoOuTSOfGiKXrTgzh7UgEyCwHEcicvPgRFAtjjybHsb8KI4b8r+qJHoZJ9k1JhfJ5TA4e45LJeE9l0eoZkOlFG2Dgl825iJjXrIRPd1KGYU/yrWl2lKpIvs7Jscrt8Dn5v8qsxO7toMQL90weORfxNV221rfaYmgMYE3dt8rz/APjX41tTdxY6uJnua0B/FFXIDXssaxrKP+BjgXH/AI49z17tbv8A5t4r/h/+VaUukeFXK084rAsv2RsdkmMR1iIBZNBOk6HWOMc+0Uubb3IuWc5ZOlzElLiKSrAwFDaQrkkjL9oATTTbeACf/s/yEUTw2OdQIY9vt/lTJisRLm6gvQLVhnzgAFUMA5XUmeUPlkntpw2Pu7fTDC1jGtBl8022JJ4akQBB179O+AW/4k5HnGOyvDXJ1rAbsFHdhD+UPqP+6qX3Vs/nH9n+dGS1fC08eNAKYE/5TtH67fsiq23YsD67nwAHto5cmDWRhQG3A1NgWNZzn9n3xNef+EWQeDxDHVzrAbhA7VIrea+Mup7z+NNGuwNvo0bPw+GBgoIHa2vDh4zI9Brc9+yo0S2I8T+NCui0PoAHLTMfYX93YI12bAMsZ56cpYk6Dl/IU1Q+Rd0itEth7nkk+oZyCIOkiRzMa0D+UJh8wfQDr2+AA+sOyjVi0TeurHDIZ8Q0z6cx8WbtoB8of/SP9636swrYvAubyLOxkboLZV7g6p0Vgo0u4gz9FcYtwAAHOqN5yejgiCGtyIcRLYsiM6IToRrlAma17v3StqyQOAnzrYDeVxHU8oRyEyOEVj3lQC0AoAGZYC+b5+M4RpHhVOhexaqVKlKUGbcrzj+sT/SxFHN5PNufqf4MZUqU64Jy5FXY30b+Pwrdhfyn6l/wqVKiwvk8WPNH9c60pUqUhVG6zwFEOypUrGZpPGvtSpWMWLw/rury3GpUogNo+r4Ct9vgPD8TUqVgMvt1eOHp+NSpRAfaqavtSgYjeb6azGvtSsEpevvM1KlYxF4HxPuFbcP5vpP4VKlYyPeC+kvfdtfx0p/KH/0b/ft/vCvtSigdgTdL6O191/8AUxFY99+fjY92JqVKv0IvyFGpUqUhQ//Z"/>
          <p:cNvSpPr>
            <a:spLocks noChangeAspect="1" noChangeArrowheads="1"/>
          </p:cNvSpPr>
          <p:nvPr/>
        </p:nvSpPr>
        <p:spPr bwMode="auto">
          <a:xfrm>
            <a:off x="0" y="-1028700"/>
            <a:ext cx="2143125" cy="2143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4352" name="AutoShape 16" descr="data:image/jpeg;base64,/9j/4AAQSkZJRgABAQAAAQABAAD/2wCEAAkGBxQTEhUUExQVFRUXFxcaGRgYGBwcFxgYHBgXHhwXGBwcHSggHRolHBcYITEhJSkrLi4uGB8zODMsNygtLisBCgoKDg0OGxAQGywkHyQsLCwsLCwsLCwsLCwsLCwsLCwsLCwsLCwsLCwsLCwsLCwsLCwsLCwsLCwsLCwsLCwsLP/AABEIAOEA4QMBIgACEQEDEQH/xAAcAAACAwEBAQEAAAAAAAAAAAAFBgADBAcCAQj/xABMEAACAQIDBAUHBwkGBgIDAAABAhEAAwQSIQUGMUETIlFhcSMygZGhsdEHFDNCYnLBQ1JTc5KywuHwJGOCorPSFRY0g5PD4vElVJT/xAAaAQADAQEBAQAAAAAAAAAAAAABAgMABAUG/8QAKBEAAgIBBAEEAgIDAAAAAAAAAAECESEDEjFBBBMiUfAy4WGRQnGB/9oADAMBAAIRAxEAPwAd8mqSt4TB6S0AQBKzZxYkSCJE9lH95cTNrEDI6DoGVQ1m+plMJjTcLvcspbLZ7ugRmkAt4LnyeWiyXgCR5S1IAQ5gbGMGQ9IjLBkalTTRvLhsmHvgSR83kv0YVWLYbaLQCttEchWUSq8Ms61R8hE/cXHG0WIMdYH1AU8bZw3VGJsEqreeqkjIx56cifb40gbs2psXDzVwR+yJFOe6+1BraeCjA6HtIrs0Xao4ddOMtyMiY24PrH0gH3ivZx7QZVD3xB9hrxfsZWI49h7qrYaHwqrjGuAp2AMU3Ifm/GujbrWIXCj7Nw/v/Cubm4OkA+wPwrp+wH+h+zauH2PXnTeS0Vgp2qwCWszZSTc5E817AeysPV5XkPiGB9oir94+Fn7tw+u4fhQYLXXp6acExJPIUt2/7y3+2seomvTYcnQEHnowIPtoVlr7kpvRQu5hA4J+Sn0V6Gz7macrceyhuSvuWh6K+Q7ja+Af81pPdFXLgGUa8T2mhuWpkreiDcEBaPNkH+JfjVgCgfSW/wBoH3TQvLUy0fSRrCRuW+dwegN8KEbxXUNoZWYnMOIgRr3z7Ksy1l2kvkzWlppI1mK39JJ4dGp9Ay/CuibPtjyQ5G2w9GVq5xavgkHhNhgPEBvhXQdkXJXDEmeqf4q4pclY8AbauKJuPbtAZgesfqrw1bv7qC426llTJ1MSTxbj/UV93k2x0N66tsdYkE+JVTNKNxmuHMxJNdr1UopIioW8mrFbSa4dNBQ3aA6npFbreHJ0AmqtrYXLaJJ1kaennUXbyVikmOO5WLCYfDSjOAMzgWb9wFPnOM4GzacZpA6rQD20P+URCLKgyT0loHNGbR9pgBoAkgALMT1RRbcaxnwmGUzDBhm6POEJv4zrEFGUaZoLCJigu/trLYUT+UtaRbAENtIHL0du2pDMGeSoPXM1DsuItSpUpgjr8njkJeI/SWpObLlHQYw5gcjyQQNMpmmXeXDZLF7Miqegdh1VBGfD48GCqJKkW0MFQQZpY+T/ABiWkvM7Ig6WzBd1RS3Q4shczEKCYjU0e2vdz4e+4bMDZfrgYZhcX5rjUSbtgksU6N1hj9alfIBW3ReEuDtYe6rumNt9OR0odu60Kx+1+Fbdpcm7dPhXRpujn1VdhvD48OASeHGtGLtkW2MfVPupRw+KhiO2jQxxNphP1Yrpck4s542sANG8r6B7xXWN2tSn6k+0D41yOyJuH0e+ut7tGPRZX3Wh7zXmS5OtcFO8Q+hHZbPtu3KEBaNbfIzWxz6If6lyhUV6Gl+CIy5PGWplrJty+9vD3GtKzXAsKFBJzHQGB2TPopKwu8d/DkOrOH00ZiAOEqZ5zPH1Uupq7XQ8NPcP7uBxIGhPoAk+yg2N3hQLNsZpJEnTUcYHPQE8Ypbxm17l66xc9ZrTaiAOvYc6AaAZiug7TQ3EX5w6FjA6W8uvGR0RHDideFcsvIlKq4f7LR0kuRk2bvi4YF1R0I4QJM9hgQPb7qbNlbRw2JVMrfN7rzlRyTbaGKgK51BJU6Ga5JIgGeBGnaeQ/rlRbZV6LmFJOoRiZ5EXb8E+r+ooPVlHKY/pxZ0q/YZDDCD+HIg8CO8VVNBNn7dex0Re6wBNwjXgMqZVXtrUd7r991shOlAcKxW2WZBEM5YcIYrrw1PZV4+TfKIy0a7CNZNriLLGiS4YgS4iOXD1nl76XdtY/NK8oMAcAI5fGuiaqLs5lK3gFZ9Lf3WHtf410fYt3qYb70e741zQH6PxI/zfzroO7x8jhz/eD/1/GvOfJ0rgUN7rE424O0W/9JKt2PsM3DA9JPAVt3lszjSOEqnsET/lpq2JaATLbGnNjxJrp01aJydATFYFba5ba+nmTS1vRs9kw5ZtOsunprp17DqvWOp7653v3iw1sqJMFZ7BrVnTixYv3IJ7k4TpMLYAQOzIwjKpJAxGMhZZWCiTJMHQGhW/7E2RPDpLUGZJltpFgR0dvLlYsuXLwUamtu6xK4Ow+aMqsQSuHi0Vv40m9nvwEgaaHnQ7fnGJdsAo6PF20DkuJcgltpMAzWyVzZWUkA/Wrh7OsSKlSpTBHj5OGhb8sUGe1LKxQqDYxYJDAgqYJ1B0pi3lus1i+xGhsMsSrZSmExk57nT3GdmZ2IJC6LrJ1Kx8n9tmS9lZgektRlKjMegxgysWRwFM69U0x7fsqtjEBZYjDjM/R5QxbC7RcAMLVtXyrcAkLwidZpXyARt31lH+9+FacQdCvs7D2itW41pSlyQD1xx8BRPaWy1bVeP9cK6lC4po5pS9zQk3mIat2DxRMjtBqvaeEI1rPs7zz90+8ULwI1k0WT128R+NdV2G8dLHJQv+ZfhXKcGJZvvD8a6hu7LriQphiwUHTQlnAOunIVxzOiJbt5uun6pPex/GsQFX4ENfQs/0iiT4CAwBnQfWy8pMQNKsbDRwrr8TWjraW6PWP6I60Xpzpi1vfhi1hSLotlbttsvWzXBqMojxnU8hXO87PbV31zEz45ifx9ldM3l2KcTbRQQpS4rgnuB008aUbmxmsZbTkHgZnTWY9qmpa0ZKbb4OjRaapAbDLF9AZ+jjjxBtiPTwPq9OzZdtWshyufLcuZVYkAylqSeUdQkiZMd+uDE4kpetwDCi3Mfq1EA+EV72dfXO8BlRciwz5yJzCSYAJAB4AVyq6TXwW7Oh7B3fs3bM3rKghSSUMMFOkoF5j0UoPhcl62p4ojKxkEzF58rQSMwFwcKctzMSXUlrgDdYFJEZYmV5lhrPhQbbezujxV3OpD3GDrlcQxdBJZIkwxYaHlU4yk7srOEY1QF28s27IgiG9UrIqjYlgsbqi70c9HDNmiXuIssBqR7pFFMbhx0CszSDiAJP2bd2fRx9EVvt7q3LkNKqrZM8zJCvmIAjwHsq8U5Jpc/ojKlljPt7HAyixlBMkcGPdSndsGGc9h91NrbPQasaG7XI6Nwo0ymvRkm1cmeeqXAqI2lv7/4rT3urciyn2bo96fCufg9VT2P8Kdd23iy/61vcfhXB2dHR83yuBMbmPO2P9S5/XorxhN6suiye6qPlOszilM8bX/sufGlTDYooeqAa6INoSSTOi2VxOK55F7ecVi382PbsYBsmpz25J4k5hJrNszesov0bTQXezeK5iLZVtBK9XwPOqzeBYLIxbj3ymGwzASEGYyEhh85xnUUtetw8gEHrDtFC9/2mwvXZ4uWxma4106XNqCM7MxaIy6k8KJ7l2lbC4VWkZpUMLefIzX8YJ8xwpjMAzCBOtB9+UYWFzEk9JZ0zKyrlO0VhCtq11TlzaoDLGuTs6hIqVKlMEctwLpVLxH6S31upCRYxhzt0ly2uURr1xRva+DUWLzwQeguEde5AV8PjZAQ4m9bg9EjKyHg0d1Cfk44XdJ8pa0AkmLOLJAHMwDpR3eN7htXy8E9AwYlr8lVwuMCFVu2lUAkXS2UkzQ7AL+4SMbdyAD1xzj6opmfCXD+aPEz+FLfyfXYS4O1x+6Ke7a12xT9NNHHNr1GgRa2Ik5nGc946vq5+mljbu7/QObiR0b6RzViQYH2dDXQhbpf320sp+sHuNTlwEQ9kpJntuAf1666JsXG/NrTuQWe7efo1H92z9ZjyGY+zvFc82Jc+j77wnv1TSmD/AIwfmmHuhcxtvftOD2O+cey4PVXm+RKSXtOrSim6Y97u4kW7K9JMuzCRxLEEgDTnEemvWKVMguW2zLJU6gweUxpqPdXOMfvVeNo21udGts501h1cGdKcdh7QGJsLBVcyFT1gS1xZIMEgoMwPmgrlPGa8zw/J1PGmpSxFvP3/AKX19FakX89HvPJpa3gWcUoJ0FtfbnMU0WMPHGkbePHEYzRZUsqgzxCqubKOwa68Na+i8h4OPx8SAd3Y7XrurBBlTgNRCKAfHSrbeyDZgIM8kllY9Zp01I0GgEfzonsg9LeKhwmeWLNGkk6Dvr6XuJicrjqgqA5BCQYAJJ7J1rzHqVhdHqLRVWw5utjEtuq3EFoAT1lOZiFCkryJM8e+mTE3bJsNib8SpJtkQCgYxbtiZB84GGBEsCQcpFA9s7PF8Wnt3bJW0l0vmZlkQjcCvWWBymdBzJADeI3sSli2gPRhs7QQTm1gueZ7hoJPE0kNWOpG7ROWnUtsbCu1MFbGFtIswcUzKeI6yXIA+6Y8dKP2LMWk1JEtBYQTokkjlqTQfHbHZsMFtZyAgJVoIVx4DgeE99FdgXLlzDozjsIIIIIKoBw1nqiZjjXV4epbzz+hPLgoxwW9EKybVtDobkD6p91FMlZsQBctXMhD9VvNM8j2V6Tlg8yjmiJNv/uL7adN3bXkLp7MRHoK3PxNJF98ttwdIcaHTl2eim/Yt4ZMQRx6dSO6ek4euuDsv0Ht9dlK7ozCYDLx05H8aWDgQugAHhXQdtrmW2TzB9qWj+NAXwE8xXbov2ojNZFa5gtDrl7aDbWsgWmIGgK6+mnbFbGLDRwO6P50v704cW8MV+0vpM1WVOLEje5G/dfZ63MLYMMWNtl0e6JHzjGQoW3fsgksQJZoGtYt+L2bDqZBBeyQy5MjS20m6nR3royjNl1cmVNE9zXuDDYcoFlVJXrXg2YX8bIIs23lMvHNArD8oQ8kJmektnUEEy+0zJBAIkGdRzrg7O4Q6lSpRCOO4NhXW6rBT5S1BZUfKehxYzBXVlkTIkGmPeHSxeAtNaXoGABtXE6y4bGm4WJs27QJe7oEJmC2nALe4aEpeAmc9vTqQ02MWMrZ7brlM69U0w7cwi27F8qujWPPFtUVycNj2gFbVtXyq6iQo0idZoCi3uWYtv8AfH7op3wWM0g0p7h2M1i92i4P3RRhTBr0NL8EcWqvexltXxS18oLeTtfeY+pf51tsYigW+12Vt+Fw/wCUVLUVIMWKmyDC2/1o/grTg/LYW/bBK9G63lji6suVz/hKWyPE0NsuAllTwa5r4ArRDZ+I6Ng/IwjD7LpcU+xp9ArzdVWsHXB1kxbQxK9ZZAaYjTuBI9X41s3Qxrq5QHz1Ct2DSGMc+Bkd88qHbR2Y1zEaDLISS2gkj2/zq7d2+ExbuDmTpAFIEhgW4iO6T6e+vM1YJ6UlzizuUsoP3N+rkNbdVzhiCyTOXXQrHGYEjSJ0FKeK2m1zF9LOYKVjsyiC3rAIqjbV+btzVtWkdWACeMHj6a07G2LiMSCMPZN0AkF/MUGODOxCk90zFeopOUVJ80cu1ReA1sGxnuLctMQuXN1uPHVSe0HjTZd2gioQUzNHEnKvpoFh/kx2iq5w9i2DBZUv3CR2yVlc0drRWnY2x7Nm+fnoZgOHWDQftCSfd3ioT0lOV2dEfI2RqsgP5kVcuilkZSIt6hDmXUCdAVmi+xMQFMwtwdklXHfI1HpFdAw22sJlyIDbHdkJ14kyTJPf20E2zgMHecdK1xyVgQiqOcSyjrETwmk9KLwCPkSi7Pf/ADJZVIcuqfWh507+0d1c/wB1983s2mBMxcZkTnlclig7RJY92es+9W61zCsDbtO1ormzdG/UIkEsR1RyM6aceElYtHioHgBzidT8KvpaShwxdXVepyhm3m3yvYmUHkrf6NG1P6xxx+6IHbNWbO2fmW0Va4jkalWYAAA8MpGvV95pYNrmTAPED48B6KK4Nrt1cqNKpJy9mmpBnxqupuknTz8kobYvjA07z2cVgnVBjblwlUKjNmBLSApzTzHHvo7hI6TGAfpx+8w5d5NKGGw1+0FxFxMyW2UrMx0nWyZwdYUrPoWjm6t8lL8mSeiaTxnPbBJ/apdNSUUpO38iajTeDo98zZsn7Ce22nwrLlq9Wmxa+4nuI/CqihNd2l+Jyz5MuIudlJm+VzNZPcy++nXFYFipg+ikve6wVw7SCOsvvqra2uhIp71YS3NuD5tYBttcUKS6i1dcFDiMZP0dpwTI81okc6F784cJZAAAPS2phEQkh9oqMwtoi5gqqs5R5oonufhVuYXDqyyIPW6MXOjJv4wZyGRlGmYZmUgTrQrfVCLCzp17XVGTKsNtEdXJatCDGbVAZY1xdncJVSpUohG7ca4VS8Rwz25bMq5ALGLOeX6ukc6NbXwCJavv0dtWay7ZltWVfr2MdPXtKMytkRqDbh3gi3SY+ktQCyrmIs4o5QWIWTHMijO1b7vZvs0z0TSXQZnUYbGKhDpiryaZbkgKslpoC9mX5N38ldH2x+6KZzs0u2mg7aC/JTbBsXtJ8qP3Fp6CV0x1KjRzTjcmY8PgUURAPeaSPlGthSgH5l0+yuh9H3iuefKcfKIOyy3tLUkp2jJUJVi3nW2vea27py9w2yqszHKmbUBltswbx0iT+dPGsuA4p4N7mqbDxRtHNyNwq3hCkepsrf4a5JK8MvF0GdpoRbW41xukW2pzahmOS44aeGhZtBoCaVNmubfRNmhTm07+OnZBApt3iabRhSAFKz2cOqD3Egkcs2vGlPDNmtQRrbBIHbrmn0RHfp2UJacdrVF08nkWWvYllnIDqT+akDMR9rkB2kV2TYidFg1YBLdsCLaNHiSSTBJJ1PMknWuWbpMOle5esvdsQucrwLKZCHtBkSPCnfae8xvqc9jyWgVQcpAnkI4AcooQj7UhZcjjs3FO2UgAXR5wByt+ydG0PKtXzLD3yrYnDEuOeTKR2TGh8KA4TGr0XVtkIFhTcMgacFGXNHDQezjWzD7YJRUtzECWPhwGpjwHroenRgpd2bgg6yiiOCACDH5/H18fCq8TtMJcW1hbdu3mJLlEAyqOLGBxPATS5itoZLsBSzldI1jXnyFWpdNsqrHrOQX9PBfAKfW9BQozY2g21AdUZ7g4kuSZPDQmJPZwrgu/WDtJeD4ecl0vNvJlyMpEkR1ShzSOzUacu4buWukS8GnrEx2a8PbFI/yg7KW8sBCCQLluOby2dDA0E/h2UkJVIasHHbxBGhljHDskz+FOvyaYYNdvLEgWmB7JPEekE+oUlFeuQAePA6HkNezgaf8A5NsOVtPdI0LATxkyGJ7xCJ+3XQ+PvYo5fKDjLbYO6UEBrmHA8RmLT3wF9dJ+7N6BeH93bPqezRzfrFZsIq5pY3RcIHKB0YJ8SreqlnYLwbn6kH1G3QWckpcnV8CZs2vuEep3FaVSsWw7ubDWz2B/9W5W0NNXjKkSaye4pW+Ucf2F9Pr2/wB4UzhqWflIP9hf79v94UbDHkCbtbNS7hbE2rbtlYDNatXGI+cYuFU3VIUFiCT3Vi30u5rAM5h0lqGzW2DS20CY6PqgBiyxyy1t3au3Ewthk1IUlYSSrC/jCXLHE2VCxoQSZmse+1/PZB59JbkFkZhL7RIzFGZcxBBjMeNJ2W7EupUqURhw3ASRdH95agwCQTaxQkSCJ17KMbcxyOl8LlHkCAoD5pXDYs3C+a2qA57oHVJnU0D3IByXoE9dJWJLDocV1R10gkxrmEUwbcuDor6dJmIsyyi4WClsPjiJU3HCtkKzB1gHhFYV8nz5Kj5C9+tH7i07hjSH8l7gWb2oHlB+4Kc5HbU5SaZOUbZcWrnfykN5X/sj2uafDdXt9lIXyhda4I18mP3v50YybEcKFjDadH3I/wDHWbC3cjKYBi5mgiQfM0I7KJYbDGR+pY+mDp461gu2Y6H7TfxAfhSvkohu3z2WyEhM0XFgcTF4LxJPK4jAHlJ1nJSKkp14MAazAJ4DgPGux7dUkksXAZYydXLljKx0GY5Zzanix0Fcs3oskGYgmZ9Ez7Z9VGLtF0Ft3MYbWHW2UUo154BMCSLUFjIPExppqKZLWKb8lbUfaCgD9o60r29o9BgLDgywxLORrEQmhEQdGkSeIpgF1nJZnkaZVB4feiihtRcP+Dapk+UbMewHT0mrnxRAhYnl2Ch1tpOlbLKxw1Y6DxPIVv8AZM87AtkT0isXBl9JzsT1VnhrpPYAeytL9e9mJk6+ydfWfd2V7xeJFtejXVuZ+0eMdwGnhPbWfAN5zdggenU/hSSdmHHdi55O53MDVG3sMGVxMFSXQ/mzrHga+bpNIuDuFa9qWj0TMea+6RPu9YqNZGR+et4bE4u8ir1mZiY7/OjxI9tHth23XJbZWLKQBk53HbLAB5KI9CN2isWwU6Tal7NqM12J/WKtdC3SwubEk6CZI7JEn31R/H37yYTtsXs3T8ghtoo7FRio9PEnvJrxsDz3Hbh39gn+GrtpWIOLHY//ALKmxUi4h7cNe9eW7E+qqPk5zpm7NucKv+P/AFf51qa0azbmknDqsQSLhE/fU+6jJwbd1TnKmNGG5A2DS18of/RP9+3+8KdfmzdlKnyl2CMA5Kkde3r/AIxRjPIfTayL+620Et2MOGK6DMysLhm384xclcltgWkDqmJ7ayb8iLQmZ6S3xAnR9oAA5QAYAAmOQrfum4+bYdTcCZ5VZdkBY3sXA6rrmMEkLOpFDN8voRpl69rqkag5toZpIuXMxLZmzZj5wq4exOqVKlYYbdxHgXIDEm5b4LmjyOKMkSNNKPbdHkbgm5AtOQGuMQA1jFrGQ6CBbEEHg1Adxoy3QQCC9vQxr5LEyIPGROlHdvXCbV2dT0JBPWAyjD4sKVBUKASLkwTrHdWEfJg+T1CbN3WB0g8fNFOFq1J6zQJ4mAJ9VLfyar/ZL7FWKi8JZTqvk14iDpFHs9pgXN1yoOoPCJ4SRFK42wuVBJVtZgpcZuydf8ornXyiXR84YKdFRBz4k68aePnvR3FFtW6w6unRmPziQMxHeBXOt+8UbmJutIMm2JBJGijgSATw5iso0JKVozW7sf8A8/sMae2s1w/9J3lvT5SvLN12nlZA/wAq1EfymDE8CT4eVPwqfZlwdHv7XFy0AuZgtwvFyJY8MoKeaCoYFY/N1rn+890EHiZy5WJ4rAytAEAkRpXS9sY9buHuvqW6pzCyVgZlJJYgxHHUjlXKdrGV0UsUMR3EmfEBpM/b7qoUhwfLtsnAFvqi6Rx0+itgMeXFiO38D2yNpZrCPIluq6gGcw0Laduh9NCvnH/46yCBlL354TJEHWJ4CfV4HX8n1+7dzWERcqkw5EnUzljSTzmRGlLdM6Jr2oZ0YDRefrPwFE0QopI+kI0+wp0zHvMwB/Q+jBrYHa3aeH9d1UW56Msx61xp9A4fia12SZj6OJzcf69prVa0QDmdf69EVWLBInlz8KIWgjcdKWXwKhh3CtS1yfzRp20R239C4PP93+fwoVu9iOjuEKZzD2Vq3rxoVG7Mjn1Cam0OcQ3Ulcdfc6HNcM+NyR7RXRt3CQbgUlSikBgpZgStoSFGpOsxXOdn4no8bdzGcwtnw8lJns1jjTjulvHh0Je4W6yMdCcxi4FkQZ+ovtpv8l96ZpUkwDtRuvihObic0RPWHWg8J4x3192MZfDjttX19fTfGpte4rX8WUbMrB2UmZILIQTOsxVexDFzCfeZfWzj+KqSOZHSdwbPkkGs5ry6GPq224+FOgw55x/XfSbuZcUWQWEqt5ydJ0NlZ058DTCm38MBo4K+DGO4CNNKWUbKQlSCC2Y0g/140nfKypGzrh5dJa/fFMQ2vaeJc2+ycyfvoPZSt8rO0LZwDW1Yuxe2Sw1UAMOJ5k0I6dMffYsbpJ/ZrUNdEoRCOy8L+KiFXixJAofvufJxBHXtcRGhOPYRqZADRPaDW/dK4Vw9giJCkr53HpsXOYKpGWO2KHb6AC0AAB5S2YAA4vtAzA4TMx31cTsTqlSpWGGvcdARcB/Pt6wDHksSJGYESJ7KO7dbyV3yb2wbTCDaZQCuHxZYliApJa5yGsE0vbnW8yXRyzpIhGzA2cSMhDgrBnmKNbTwVu1avi2qCbILFLaoCTYxrDzFVWIVhqBwiiI+Qp8j1yMPfEwelEfsLRrHW3l+jbDwdCrO6sO7Th6KA/JFijbsX4QN5UakgR1F4TTZi8Rbe5L27AJ+s7ISO/jNLwzSF/AXUGl25aRlPVVUNwAHiMzmfV7a57vbcDYi8ViOkEQIEBezlXYMZh8G9oqwW63HyeVSveCI9tc22num7M2VurnJE5S0cAD1hrFFuybQq37oz3CfzY/drdulgxevI7lslmCcsTmLMVWToBoST3d8i3F7rXCSYfXsQf7+6tOzMLdw9t1Fu85McEYAnrecR46emkSyPH+Qrj977zE2kyBJglgWnXvJnlrSTvJirjsqHQMeCgAnsEDxrY+DugR0V7vJtsNfVWjNbDKxwuJe4Nc7K4CtoQVCxwInWeFFlUkyrGXDYwtrDsuV0zswPEMzk9sGAAJ7qObkbftYWzZJVnc9IHCiSvlGMn/CVoFgcA+ILtdN20oI4gy0zJiJ7NdeJpk2L82tLNoswBDOuXLrOouO546SADxOsgCoSnXR0tKSSvgbMdfTEqGttIaI7e/TtrPtZ0TLmYIoEamOHIUm70bevXPKYVehZG6wSM1zlIUSGOszGgB1pSxi4m+2e7axFxu1gTHcNNPAU2nJuOUSlGN1Z2zYe0rOpCtc8FEf5iKF7axdm05dnW1aOoDEZp5qsEz6PCuT2tl3P/1ruv2W/o1ZiNmOoH9muz9yfwNNT+Bdq+Tpm7m++GDOxF3K0BXCSoEnkDm5HlTNvjeS7s+5etkOvRscy69Uggn0DU9kVzbZOGNm2UdyMtuUXKzIbkkjJpAJmDm1knhE0ebZ2IW3cuYS6VYK0gKoF1YJyMrKFZuADEE8eRioub3U0UUFVpnPN77yDELesPqyITBkhlGUz45AdeJZuUEmtm77EZQ2HsXJEwUGo1kT6J9FZMPgHKi3ewd65GikiGQfZKsPaCPcZsrd3EC6GTDYiF0XqEnskmAAYnh210K0S1Nt8jPc6HFWbty1YNi6LTMQr5rTgCSsESrwhIyyDERrID7MeGwx7Lo/fT40zbCw11bbI+GxOc5o8mIEqQOeonurPhNzb8W+rdBVs2tltdV00JjzfbWeSMkk8DZuXegNrEXbZ8JVxPso9itosSRqOzqlwfBlccvA0ubN2RiLYYdG3WKnURwDD+Kh2N2ZiraElzl06s68Y4emjFLsW2hhv7xLacrNu2TGYOzk+PUnLPZJNAd/drrd2fcUXLTHPb0TPPng/X5UKTYvSKxBfpA3MaMpBmBxBBHE8ZrFvHhVtYQrANwshLcSBI6o1076dxRoydmvdS4BYszbdwFlgtpnBHT4rTqiAZA0PGh++aRaA59JbnRQdHx4AOUASAAJjlWvdzCJdw+HS4qsDIGZA6hjdxQBhlKzEwSImh+9VoLZAGgz2gFC21Cw2OBCi2qrBILTE9asP2KlSpUoDjNujdKpdIDE57fDJ1fJYnrHO6LAjWWFGdohuguZgB5JioAykBrOLBEC9cQghFIIPA0K3J4XZBIz2yQAToLeInQanTlRTa9y4UvFwp8kwJ6VmIC4fEhIttaXKG8oSZOooiPk8fJ7jVSzdU87gPOPNA5UwXXtnjA8GYH2zSvuLjQlq4CTq45SPNFMZ2jZPnKnpRfxWkoWTye+htE6O4784Pwr3c2c3EYljp2KT6ZeTz4VlXH4YnzLPqA9xFeL+Mwp4pbE9jMB+/RoWzzewF36t7TvQfzqlrN8COmWO9Dx9C1ReGGP1Rrwi6T/ABGqbmDs8ukUdzj4VjHy784H5a1H3H/2iqiLzyBdtGDBnOokE8BEVX0K/Ve9xA+k7m+z3VauASPPvTzOfWef1ayDdH3+0DTNa/z/AA/CvaviPzrXrevi4Nf0l79ofCrBgx+lvez4VrDuLLT4j863Hi/xrZYbEf3Z8SwrPawGul6761+FELGzf765/lrWbcX2ziP7r1tWu2+J7LP7TfGq7ez/AO9uesfCr12af0lz1j4VrNuPQbFf3PpLfGtuFOK0gYee/P8AGsf/AA8j8te/aq21he27fP8A3TWBuGC2uOYQRho+yXmZkcaqe1jCSPIaHXqt2A/1rWXDYUnTpsR/5j8K043BqQCbl4EFQW6QiQWUGRwJg8eOlZg3HpMPjOTWh/2zWlcHizxvKPC0KGNsuxOt24fG7WqzgMF9a4P8V74mlGLcRs24fPxLDwCihuJwFqR0mIJ8biiii4TZw+va/wDN/wDKqLw2en6H2t8axgV/Zl4MHj7U/uilTf8AxVpsIyooHWTWPtDm3Wpzu7VwKcCg+7bP+2lb5RNrW7uBZUzHr2+UDRhRCgDu8hOGtZeJUg6Fiw6bFQqjpbYksRqTFD96bpayCQfPta9SGk41pXo7lwZRmy+dPVNbd3rtxbNg21U5RIJushLdNiurC2nLLGp4Vn3w+iHHz04gifKY/WCAdePppw9ijUqVKA4z7mpIucJz24JEgHosQJjnxortXG22S6qOhiyYAuIzyLGKLkorEoA1wDWNTQfdIHLcykeekyCZHRYjQBXQzwg5hRzbLnorqM4ZhazEBmIBazjI0a45UlQs9YzE0RHyZdwcaiWrqvkkuDDKDplHaDTNZ2hh2MEWD3BFn2LSxuFhLL2rnSoWhxwaI6o5RrRnGbBsOIzXlB5KyR6ggoE58m6/cw0GbdsGOZZfxFD3s4Vtejsn/G3++sdzdDDgSHu+J19EBloXc3bsCfKEeNqffcNACDfzbBkGLdsHuuN+D0MODsz9Aup4h3/3Gh52JZA0uqO/oNT/AJ6rubLB0W4mkgkhgTrHAKQB3AnxpZSoZI32MDZbinoDGPVr662tsmxGiMD97+VC7OxBGl1Qe4N7yKK7O3fXIXZwwBAjrZpOgiYB1jSpp2HaeF2Va5Bx4MP9tWJsi32v4ZvgKuxW6VzKLlm7bZD2Zp9MIffQ5Ni3uBuIP2v9lFs1BG3sRTwdx6a2W93FP5Vx/XfQm3sO7+kX0M4rTa3cvnzbij/FcNDcagta3YX9Nd9laRu4B+Wu/wCWhlrdzEjjeUelvxFbE2DeA+kBPaWb3AVtyDtNY2ApgG5c9S15G6lsn6S57Kzf8uX2/Kj0FvhWi3uVcILPdCoNSWLR+FZSBRvw+5+HnrO/rAoxgt0cMmouN3yUI9qmlPDbAt3y6WrgBRSxYyJAIGgGsTPHsr3htx2b8uvqatKSXJtofxu7OEzwXgZfz1A48tPZUtbEwC8XTxNxT7zWa3ucyplN1SO2Gn0VhfdNmJBvrCmNbYJ4AzMg8CKMNRSDVDBb2bs0cblv/wAo/A17OH2WPrWv2yfxoFa3LU8b7ehY97mt2H3Gt879w+AA/E04C+5jtnLoGt+EMaUvlF2jhnwTraAzZ7eoUDgwnvpxG5VgfXut6R/tpV+UvYVmzgXdAc2e2JMc2HYBWQUK+7uNtJZsC49tQQcwa4iHJ02IlhmYZhyIGutZN7R5IcJz25IETDY0DTtygeqt+7LHoLKhwhYECWKgt0uJgHKylo1OUMJih29IbousQevb5MCOtjM05rlwk5sxnNEEVQPYrVKlSgOMu6LkC5H56a9WB5LEGTmZRAjtFGNqT0NwEtAtsQCzEAGzihEG46xCAgg8DQjc7hc0LddNAJJ8niDAHM91FNrM5S7nOvRkHMl1WIFjEhCM7FY0ecoGpmmEfIN3S2mlq26tOrg6FewDmRTDb27YYkZ9Y4DKfXDd1LG7OzhdtuSVUholkz8p7YHqohc3VY6fObZ8UMe0EClJy5Dg2lb4FgPH+U1gx2JtHzbqH060M/5eVR1sRakcggHty/hWdtjga50IkD6QcSCQNVAHmnny58KVsKRqYAmAy+JOnj4VRZxdvU5lOvaPXVDbMc6TaVeYFwGfvHifd4V7/wCFOojKjd+ZT/EKlKSZRRZsTELxDL6xRvYWOt6pcZQrd49Y140sjZ1z9Ch8WQfx19OyLwMGwo8HQH96gqDtY3m/cwtxmtsGRtWAIymeemgPDWMp+zqK9tvph1Cret9YjUgRrrroI17prJsDCXmRl6MnKJ1ZCBpqRBkGJ1BHp4VivooLdJbaSZDZZB0EzCqfTrT4DVrI04famAuBYuFC0aQSBPaQNOI4/nDtojtIPhrD3LRRimp80kL2gE8pmIJPDTiOYPYMdRM6w0wJyzEaakERyM8tBrW/C7XzLatMUCBtVWRLCIBzanWTPM+FHahdvwdH2LfbE2yLmjgK0mASCSDoNIkD1+FZsdvLgcOxRi91wJIQSo9I0oFtzb4tXLBtP0bZCpPEEHlHPUD1Up3LhJzi2oXN1mI01mCIPCW4RE8qG1PIduRxxPymAEraw+TWMzTIE8xlP9GsN3auJxeUO7MpOijmezq6cuCknj5vECcDfARgACxkDUeskSfRTHs7Z17oGcKQT1Zkljp2nivdoB2VqQ3CsN4ZbeFtlS6G68ZyCIUDgg5QO728TZhtsWl43EH+IfGka7u7fOvPxE+0iqf+XcR+bPi1v8SanJJi0dRXeDDx9MnrrDf29hrZcvdAzNI0OoyIJEDtBFJGH3ZxHO3b8S6/gRRu3sW9kyXEtMp1jPw7x1pB8KEUosO2wn/zbhP0s+Ct8K02N8sMOBf9kj30q4rdlgVCizB01EkGJgmNeB1FW2N1WPFrI/b/AAirJ2TaGv8A50t/Vs3W7xl/3TSn8pW8Iv4JkFvLL2zJOujA8Mv40Yw26IHG6B93N/uoT8o2w1s7PdxduMQ9oQTpq4HbRRkLG7qn5vbgtJUiFZx+WxEQFdBmJIEk1h3pabQ+9bgjLBBbGHTK7iBOXjMqa17AZxZslIkA5YW6zZulxMz0br1Y4hpFZt7QejEgg50MEQdXxpkjlMz6aqHsValSpSjjDutYV1uKwUy9uMyqwB6PEQcrAqSJ5g0Y2moW1cCpkXoiFGRl1FnElyR0SIDmfgpM6nSg266krcjXrJIyhsw6LEdWCyjXvIottBEVLyqUzdECwUjQmziyJAdgDlI566GmEfJk3PuqLVwMyglxAJAnq99G7pEQpB9I7u+kbBKxUwSBOsAdnbyr20jjJ7yfgPxpGK+RixQPArw5/hWW6sLqPrpy+zcoH0pidVHcdT4Dn4zFeelYwCxA5CT6yeZpGNFB/MO2tNphprQKyp7W9Zqw3T+e4qe0rTGnDWyBPq+NWKlKqXn5XGHpNWC5e/SN+0R76201Mb8I5Uyp5zpWzbuHD27d+SLjOVIjMGBWc0nzcsRpp1h2Ujpirg+u37R+NMQ2oxS2hs3rwCnrIw6pY6gS41hRypoxA1k14XA2iy9VMw89wG0IHmqc/WbXsgTr2VYNnYZ8xKW5W41sTbc6BhrmmASSZ8KxrdvEDJhMRpECLegHDzWmhd3elLZa2c6HM2YHo5zE9aTmkGew0aYbQzJsXD3GuZltsbbqFnsKI0yT2tGnZXht3bGRDctKwhwSFLgNmEgpJOUwZIB4cqXBvlamQCCYmOj1jhoWInvjsolh8fdKq6YW/lIlWAWDOsyWMya1M1obN3ti4d2QqFQIrNltNlS7pEHWRBE6EHjNaMfiGc6zA0Ak8B40sbO29eS4C9m8ksSbhCyCVgk9bsHZQvGbbuljF14nsHxrNOsg5eBsIqphSa+1bx/Kt7vfVd3G3+Odz6aSg7WPdm6QdDRKzcJ4+uuVnaF78+56p/GvgxNw8bj+nN8TW2oNM6ljI6moEPP+V6q+eW143EH+IfGknZuGDdV4cEagsf8AbVO0N2ikvbzOnZIzL8R3/wD3ToSUXydDXblleN1f68KXflF23Zu4B0R8xL2zwMaMDxIpUw+FPIN6D8Aa8bw2nFhiyniupPf4CmQiNG7xBsWgy51y9dSrsChu4ifNtuCdPNMT20P3jwwt2oAA66TCIkkNjACwRVXNAAmBwrbsJFaxYViozSFzHTMbuIjTMJMTAnWsW8axaGkDNbhcoWOtjAfNdwZbMZDfWqpuxbqVKlKOMW6jkB4EnOkCGOvR4gicis0acQDRHHI3R3Ja5AtvClpWDaxA1DWLbgr0cCZ0ah26oBW4G83Mkzwjo78z3RRTalwm3c0H0ZWFa0VULYxEQEOaGJYyfzYpuib5Bu7F5VtvmRHGY6MoOuTSOfGiKXrTgzh7UgEyCwHEcicvPgRFAtjjybHsb8KI4b8r+qJHoZJ9k1JhfJ5TA4e45LJeE9l0eoZkOlFG2Dgl825iJjXrIRPd1KGYU/yrWl2lKpIvs7Jscrt8Dn5v8qsxO7toMQL90weORfxNV221rfaYmgMYE3dt8rz/APjX41tTdxY6uJnua0B/FFXIDXssaxrKP+BjgXH/AI49z17tbv8A5t4r/h/+VaUukeFXK084rAsv2RsdkmMR1iIBZNBOk6HWOMc+0Uubb3IuWc5ZOlzElLiKSrAwFDaQrkkjL9oATTTbeACf/s/yEUTw2OdQIY9vt/lTJisRLm6gvQLVhnzgAFUMA5XUmeUPlkntpw2Pu7fTDC1jGtBl8022JJ4akQBB179O+AW/4k5HnGOyvDXJ1rAbsFHdhD+UPqP+6qX3Vs/nH9n+dGS1fC08eNAKYE/5TtH67fsiq23YsD67nwAHto5cmDWRhQG3A1NgWNZzn9n3xNef+EWQeDxDHVzrAbhA7VIrea+Mup7z+NNGuwNvo0bPw+GBgoIHa2vDh4zI9Brc9+yo0S2I8T+NCui0PoAHLTMfYX93YI12bAMsZ56cpYk6Dl/IU1Q+Rd0itEth7nkk+oZyCIOkiRzMa0D+UJh8wfQDr2+AA+sOyjVi0TeurHDIZ8Q0z6cx8WbtoB8of/SP9636swrYvAubyLOxkboLZV7g6p0Vgo0u4gz9FcYtwAAHOqN5yejgiCGtyIcRLYsiM6IToRrlAma17v3StqyQOAnzrYDeVxHU8oRyEyOEVj3lQC0AoAGZYC+b5+M4RpHhVOhexaqVKlKUGbcrzj+sT/SxFHN5PNufqf4MZUqU64Jy5FXY30b+Pwrdhfyn6l/wqVKiwvk8WPNH9c60pUqUhVG6zwFEOypUrGZpPGvtSpWMWLw/rury3GpUogNo+r4Ct9vgPD8TUqVgMvt1eOHp+NSpRAfaqavtSgYjeb6azGvtSsEpevvM1KlYxF4HxPuFbcP5vpP4VKlYyPeC+kvfdtfx0p/KH/0b/ft/vCvtSigdgTdL6O191/8AUxFY99+fjY92JqVKv0IvyFGpUqUhQ//Z"/>
          <p:cNvSpPr>
            <a:spLocks noChangeAspect="1" noChangeArrowheads="1"/>
          </p:cNvSpPr>
          <p:nvPr/>
        </p:nvSpPr>
        <p:spPr bwMode="auto">
          <a:xfrm>
            <a:off x="0" y="-1028700"/>
            <a:ext cx="2143125" cy="2143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4354" name="AutoShape 18" descr="data:image/jpeg;base64,/9j/4AAQSkZJRgABAQAAAQABAAD/2wCEAAkGBhMRERIUExQWFRMWFhcXGBUXGBQVFxcVFhUVFxUUFBQXGyYeFxkjGRUVHy8gIycpLCwsFR4xNTAqNSYrLCkBCQoKDgwOGg8PGiwkHyQsLywsLCwsLCwsLCwsLywsLCwsLCksLCksLSosLCwsKSwsKSwsLCwsLCwsLCwsLCwsLP/AABEIAOMA3gMBIgACEQEDEQH/xAAbAAACAgMBAAAAAAAAAAAAAAAFBgAEAgMHAf/EAEIQAAIBAgQEBAQCBwYEBwAAAAECAwARBAUSIQYxQWETIlFxMoGRoUKxFFJicsHR8AcjM4KS4RZjorIVJDRzwtLx/8QAGQEAAgMBAAAAAAAAAAAAAAAAAAMBAgQF/8QALxEAAgECBQEIAgICAwAAAAAAAAECAxESITFB8AQTIlFhcZGh4YGxMsEj8UJy0f/aAAwDAQACEQMRAD8A7jWEj2BPoL/Ss68IoAxhlDKGBuCLg9jWdKHCWamOaXCSH4XfwieoBJKfTcfOm+pasBKlYvIBzrFsQoF71AGypQnGcSRR9b0EzHjAfhNRcuqbY43rzWPWue/8VuetYf8AETE8zRcv2LOi3qXpDgztyRuaK5djmLDc0XIdJoaKla0lFudaMXmSRi5NSLsy3UpYfjFQe1WE4uiIoLYJB+pSpiuNAPhFUZeOGPLaouT2Uh3aQDmaiuD1rmmK4jdt9X51pXiiQcmNFyzpWOp1K59lvGb3sTcU55dmQlHerWFuLReqVKlQVJUqVKAJUqVKAJUqVpxOICDegDnnG0Dx4suh0syrJG3o6bH8h9aa8vzZ3hR2Fiygkd7b0H4qjEyq9943X/TIdH/dorbhJgIkDG1harvTnmWis7BU4snnS9m2cnUVB2rPFZggFgTS/jpATsb0uTNEYmOLxdwaGtNWzFPVIISetUGF2OarMQodFC3er+BwjMbE2oXPgkJ4AkkbUewkwW1CIYVjAGqsZcaB1oT57FWrjD/4rbrQ3H5nq2oFLjO9Vji+9WTvbngGFI2YhjetAmIr3x71UxE++1C58AzOSe9adR6VgHrYuxvVmue5BaCeXesHgrF5ga3/AKQLVFue4GrCKQabMkzQqd9hQHCsu5NbXxi9NqaufIuSH/8A4miHNherOGziN+Rrk2NkINwa1wZ06nnVnBW55isJ2sNevaR+GeI2YgMdqdla4pTViHGxlUqVKgqasROEFzSzj88Dm1WuKMSQthSU0u/Op0HQhcKYyZXVlYagwAI39wexBAI7gVWbGMyHV8cdgbfiQ/DJ79D6H3FVhNUgmTWuv4T5SfQNsT+X0octubl3CzxIq4vE3qkZedb80wzRSMreux9R0IqiTel2GXVsjJ2v9aI4ONQoJF6FxwkkUShGn+VC58Fi7GoNrCvHa3Kq/ikb1WaY3vUX57AXobtz5VhiwBVdZ9q1SYi9CXPYGaZJ+VeK9VpZN61pJ3p0VlzyKXLpaq8u1TxdudYO/erKOVyrZiDWzx7VoL1qllq+G/PUi9i201ZJNVOME1uY6bEnne3Pp/X2NRKK5+SMVtS74+1aZJq06qzMZtUtYeepGphLKTW3C4fVWuOAk/OiOHittVJSWxZIt4X+7ItTpknEVwFb2pIMZrbhJyrfOkXfPyMcU1Y61HJqF6zoPw/mAdAOtGKuY2rOwD4jy8yLcUkzZW45iuk46+g2pDxuNbUQeVDzQ6m2BMQCu1Vjc/WicwDXNUZm00Nc9x1wsI1nw4Dnzxk2brptfft+VjQpYEUkEbg71MHmZjbUBft9CL/OqU2dK8gSRPAYkiN73jcdI9VvK3pfpt3E2uKvgeegROgV4ZNhaq7QEbG4IO4rbE2kClpc9h5Lk860yV4+Iuedag1Qlz2C5JDaqzvW9mqtK1aYxFtmo7n1ovg+HGteUmO/wrpLSMPUL0Hvar2UZP4cQlYXlkH92B5iin8ekb6jvb0qlnfEseFLIg1TW3Z9QC/vN19uVNS2RnnUtoXl4cjK7rIv7TMgvz5KL22HU9KGZrkvhLqVw4BsR1XcWvzG9xQjCZhLjXOpvGa2yxX6d+Q29a0Ms+BnjWVQplLNfVqBO4WOT0G49eVVcksr8zCOP+VsgpGqkb/StUsC+nWt2JgZbE8juCOR9bX71Xkeozz54j7oikLW219F91uFI92a/wBrb0PeXpVjBxGRMQqi7+GSLdNjv3FxUVI9x25qLk1dFvEYNYyNBvHchSfQMRY9b7Eb+lWkhG29AeAJEchMQG0Msg2NjrUo4+diaZcXgxFYK3iIfhb8Q9Ffbn361k7XNQbzsPUcm7bns2kCwtVKLE7/ADqKpY7VZTLzYVZc+CSzDiR1rTLNc/Osf0Y1aXCaQDUtkpDNwhLuKdqQ+GMUFcXp7U3FTHQzVVmeWuKRc+hVXansUi8ZNZjUlabzFubFhQbc6Gvib/WqeJxJvWmOU/er2H3L6t+de43J/wBJgljvZtBZD/zEGpAD6ki3zrTE9XoHqFk1zwIaUk0VuH55fCw8UpV2aJ35HxE0HT4bE8jsTarzRiq0cDHHI6cvBLyNa4HmYE9ydPzuaGpniSuQh239tuf3obi5Jc2KUVPC76IKGYDvWvxKolzWaMalRG3LLn8qzyrBePOkfQkaj6KN2P0qq8tbsozAwzK99hz7j0p0VbnqKlIa8RP4zPZQI0R7WJFilwDb2H3rkGYQtJMoJYIQGci5JLN5b+u1tu9dRwmNBkkkTQQV8tzsNVlkDDsR9xS9xNrSIy4dxZXs4sNRVj5WuBdSb6tuQK1FRdxpCqTWNNq4ycMYuUQrEsSxgbA6QmofPeljjbOIy4sv6RInm0qCRHpsNT25gk7AGg2D4aklgkeWazFgF0ysQOwGrn7ii2EXC4WAO0qhoS6galLyozGygDmwYfeuc7QazvxnStKabdo/Pqb44ZGjjdhsw5AWswJ1LbpVbEAj61ngs0bTKrMdfiGRdVwXDqNhfa4tyNb40Eu9zckkgA35dfT3rfGTmlIxyXZtwewJPOj/AAQoOLcNtqhbf91hf7NQeTDEH2opw+PDxMLHYa9B9pBp/PTV5SurC5LItZjw9oh8vlKyob77BiY2O37y1WwGT4gSrGzFgFJUkW1BEY6W9Tb36b10NsMra0bkysL7dLMPbdaCtqWSMlvOlt7bd7e9rWrgzbpuHk7fK/8AToQfaKV91f4+gBDhSsgAOoWBuOW4uRfra9jRBhyF9qo5draaRdkUgtHEQS/Mb6+S77AelZyub77H0rbTqYsnqvoW1uiw0qravZsRsKpxx3Nb/wBDY2puHnsVub8umsw966VlUuqMGuc5fl7axflXRcpjtGKmKyE1dC5XPOM5xrN66HXO+PMtYsT0NMjqKjqc+xUgLG1a4jXs+HINeLcVtUUS2y3G1WY5bVSSSiWTQiSVFbYcz7CkTSSvzYvF3dguuAKQgSFlDb+Q2dme4SMHoAu5/eNLea4VYYFkiijgRdgrX8WRb7m27DqfNXRs1kB5W1EaUH6pN/P8v4VzPiPHSviFwuF0GaS6eLcFyoUkgOeWwbYeorkRxOdk+ZHSyVPE0ZA3AI5EX+tZg1Rw0bxRIj2LhbG24PpY+1q3xPeu0llfmhy2ywTRrJcBhwoknDNvsB8A3GkN1Nz8qEYYC/mFxY7Xtc9AT0FMuV4Izx2toiLadAa6BgQSy6t/S5JsKmXPko2A86iEMjMrqFm1ttfQJLXIG3Mgg/Ki3CJiZSZRcSCxuAbnUbW+i/QVXxeQeGjxzFJGaVnQBlDKoARSe9t/lVbDyNFGcOp1MPIp5heYc3HXn8xU2TVubigJm2BiXFM2HUkEqQBz1FvKQOvIf6qu5jluHwqxiKCNp+spGrluzX58za4tc+1OOWYICMPoAZb6LqARsV8Q97E2HcUt4xyZI3BCo6BR20m+k+l79azyo5tw1/2alXTUYy0XyWcHisRFpTFKrITsx6A2ADC5G+/tYX2q7Pj0T4oxbppBW7dOXT+VZGN59lS4b4nOw26+9Us5jVIPiZn1BOfIEWvftTbKmsxGc5Ky1L+FwYxTERbHUCzsoCix+EDctt61r4kyRsOBIZQ3mBsVC7ghttPtV3h3M40htqC2/gKW+NOKIpTpDXtXN7dyz5sdJdNaWFjVj8Ussbi9r3BINj5gGBB+f2NTDI0ssZCgxvGDqPK5Fjc35ghj8hStluY+PgtaN8K/XQbG/f8AlVTD5lIIwEYgXvpudxcnSTyFifvSa0c5fiX6TKUdvzH+0E8bmJiWSTqGK6it9VtOkKw+G3M1bsJUWVfxfFc335bDn6/7UJwkb6ryJ4gEbyeETYF0C2t3N7W/Zrfh85XARImIjCgi6uhBkDt5mJvzN2HraxrFGcoyU1v9GxwVnF7F8R6bVaw+INxtUaFQECuJFZbhl5EX/larOHwl7V2qU1OKkuaGCSs7BfAC9tqa8ItlFL+WYK1jTFDyqzM82Zig/EuGDx7jejAofm0otaiOos5BmOWWY+9C54DT/mOFS5oLitIGwHvWjHbnoOWYsJGbgb3pgMHgxqi2Mhs0h6qOkY/rmaxg0oviW8+5X0UcgbevX6UtYvO2USN63N9r/wBXrndR1GJ4VzQ6PT9PbvMuZvxfMWMWHUFreeRjsATsP9hQrKcn8OaGbWTMkquXPI7jUtug03qpw1qkSR+oI1D63Ptc0yZZgGmfSCFHVjyAp9BU6cMT13EdRjqSwbbGebRraZj5XjdA6HbSZHCXU/iQltXa9D0pl4/yHw8FM4bxHRIfPyJAnjNmA9hY0L4gfCRRLJG5XUoYAnVuQDaxpz6hQjd7/ZjpU3JuPgW+H8LI7Dwbl78ha2kfFrc7KD/Cms8OSRkEzDax0gFje9/iJ35mgnBvGOHEaqNiRuvUHuasZrxedREf1rJPqm77cZtj0l5WSuAOIUkjm0lGdZCW1DndV83XbZQbdqu4TGLAkwAszWKsxF9Tg7EnluRz9+tasJmZMiySXYI+rptsRqNwbqL7irPEkkkkazawryaWSFV1I42OsyWte2xHtUR61qVp6f7K1ujUcolvJ5nljS7FS2zDUCAfTnv60UGBgg5KrMBe9mO/XZtgKXOFZ1cSSIB4YJ09AlxexXqbWtVzOc03B2vZdQ5gn9VrdhXUeehzAhi821BLMSp/CotbsBz+1LmdoZII2UMCr6XTYKtgeh3J3FW5sXdCxVoy7CwS4a3qT0vtt3FWXiUqoIudIBvck+5NY+pqKMcO7+jd0dLFPG9F+zmeeGeME6iFPKg2Jw0ioG3LEXuenrTVnP8A5jFLCpHlYA2+tqYs44dV4wi2FlJv3AvWCPdSfNjsSwyfqAf7JcwGnEwOd9JffoCPMR9L/Ombh3LQRITvpFx1uOTf/GuZZNiTBjBbYsrp8+n3AFdm4InRoVvbnpPtICLn5n7U6pmoz20fozkJOnKdP8r1RUhXUoZRewuBz5HVb52It3oPnOYDEQwFdBlZyAQuryXNiFPI/CPlV2bPhhppIGChYyfdluCAO+kn6UHxRijISEmOWI6l0rqYqGZlkU3sQUbkelcnA0rPZ855nSjNYk/FZBbJv0iMDx9GnWAFVBGyjqzALZlI+YNqboJNx6WpdhzzEk4iB2SYKiFAF0ktJpZAdyVI6/OjeV6iF1W1W3A5A9QOw5Vv6OWsfyZ+ojkpB3DYi1qYcK91BoPhcOCKM4dbKBXQOdM2Ur8QX1HemdzYGkjOcQzORQsiIK7KJVWHPehuIwO/Pat0sLJvzrGKUm1+9SnnzyH2FrPJjFh1tu5JBHa5A+wv86TcfjrroPrv7CnPirhx5iJIGs45qTZCB17GuZ5ukwZlkUpY2JIP1BtuKxOj3rnSjXiqfmFcrzAojIg/xiAxudkLC/2FNeZTeGGVPIrAEHexNhff12pGyyaBAA8hJ7L689yaY48wiYWCysvvt9KrUiTTkm7lnI84lZngme6To0W5vZjvE1+lnC/WlfMsI23M8xvyBHMdqaGw4YbREAf6vrVYqGlkjlVlinGoHmY3udV+2q/yYU+i8UHD8r5MfVKNOrGqtNGKcR0HUkheTa4VTpsP2utMWX8QMVvbVp+IfiFvUfxpfxRnE7Qoh1A6Qqi/sfY+tVXwGIimYEMsi7n5/Yg1WVLFqMjXUXaCbOycPZphsQttQDEfCbXPrViLhfQ4VpScJqUhLA6W1bKTzsRtauNQ48m2q8b32ddhcdGA5HvTbgf7QZ1Tw5hb4dMn4SVIN79b2+9RGOCSduZkTfaRavzz8DqDYCKNJEWHTGt7XJAJLW3H4mND0y5Q7M5A5XjIHxgGwv0PPYURw/Ef6VGhht5lVzc7jUhJBA67gUH4jzB4cL/di8kRDuAbsQLAWNrk8iT2PpXVTazOTbMrTz68R4R1f3F73AAd2C+ZSNrDcAdqI48iGAyObWBI+Qrn3DPGYLO0g85Yk+na3yr3O8+lxsixJc3NgPX/AGriyxTqNtcyO7RSVOKTCHBeWr4rzNcs2pvU3Y7D6UfWW3iE8zq/Kwq1lOAOGiVDp12GogXPLp6ChGduUDEHnvRPJLngNhaU2loLnD3DoxcuKB2ZApRv1ZNeoH28tj2NMWQYgwvNGbhdl57jyDT/AB+lZcBYTRC8rc5n1f5Rsv8AE/OvM9gImFvhck7ettg3+b+Fa+zxUcPkcvqZ/wCbH4Ms5LlUWYS4kzMfFVlYWIXUGBB6bEEd+da8XkIXHRKB5Wj8O5PwsFIDn/KAaGcNTlZ1IJ84KE7jzdD9afMfhbkGQ2upF+qny6SPnt/mrDUdp/8AZW/Oa/YyH8bP/i7/AN/oTUjeQviQ/wAbeG5vZdjaFgo6FRy7i9dEy/Qsa2Oqwtq5Xt1sNhSLiIEkmZVYlZF0BwQqCdULxq9uYsp+nrTHgp7RoALDQpAvfYgEb1fpoOE5Jl6s1UgmhmhxlGcHPcc6S45TTZkkN1roMyTVkFnFwa5/xHdGJHrXQqUuKcCNz61UXTeYnHFsxF62eMABVXWAbViGF7VC58GgtfpFYSQK4OoAgjkQD9awcDp6V4r0aIkGYnhHCNe8Sj93y/lVQ8CwjdDIvs3+1MSbmt7RtbtVWk+epZSa3FX/AIRUD/Gl/wBVa8Tw0UiYws5kQ6xc3uLWcD5AH/LTJKCOdYQ4vQwa17Ebeo6j6VaKUXdc1KVb1IuLKHD0ImAJAR+pI27b819jtS5xHD4OPbV8Lpb/ADISpH2H1rpD4LSySRcjup6Mp/Cw+xFJ3FMAxDzqRZ0mk09mDHb2II2qascSyFdLVcJJS2E2XArrBOwJ+V/W1bMxyyxHhspRhf8AXXVe1gPwntQ7G5jYWOxU2t1BHOjeUYdmjEhYBFclQRuynsOe9Z1dRzOllKfdCX9nGLmwmNiSa5hmugJBsGt5bX6bAV16fKVMhU2AIIvty/2IIPa/rXHuIo8Y8KSrEFWJg1yfMDf9UchXYspzZcXh4sQvJ1D+1zpYfJxWnp6rlHMwdVTVOWSyOcTf2e4eGeVHUqrnUh5WP4kuPQ/Yit+GwMWXMzhdSkfELF19q6NnOWLiIiCLOouD6H8J/gfnXFc9zZtTQnUsqtpI9jWWspxnlozb0tSNSFnqhpn4hsLohIPYg+7E70CzGf8ASI4xfzSSKpt0DGxH0q/hsIyYNi/PTe3NuXN26DtQbgLCtPKXb/DivbvIRYfQXP0pOGU52NN404Nj7BhQihV2VQAB6AbCheeOAYrg/ERf0Nth8yBRcnpS/wAQuzjwVGlmOvxCPKqxgHY+pN/rW2rPAr83OZCn2jaKOFy7Q0hF/j1g36MdwPb+FMGe555pYz/iaQwN7XAKMtv1TYc/UUDyDEmWVTfUkqja/I2NxbpuCfn7Vdz9I5JGLeVo9MUm12IKkq8fr+Ln29LVh6mF8S8M16O/9lqEl3X45P1X0Xs+yoSYeGTDJ5WsxUELpcpoJI6ncj3rfhJksQhJANr2sCw+LT+zquB2FCOF8/CYWeF7jQ2qMne6lj9bWohlyEKu/lKIyj0DLr03621W+VNpq81NbrP1zC+FOD2eXoFoZd6eMgkuvypBiff507cMv5T7VtfPkRU0D1UszwAlS3WrtSqmc5LnmUNGxoGpINdozDKUlG43pOzbgxhuouO1Tz9GiM09RSE/es/EFufSr0/Dkg/CeVeR5UR8VVaGJkwqC1zW2aQ9DVhgAtgK1GHY3qzXPci4PlBI573odiWIoviIFHI1QxEF+lRbPnmSEeEM2BPgSnyE3U/qn19qXuJz4WZY2L9tJB7PGn8fzraEKEMvMG9VuJoC00OLvcMFhk/ZAFkJPawW/YetMjZ5GaosLUhU4pycSKZV+MEXH63Qf5qs5Ik4aGBY2L6Q2m3Xpf0A70SlmKanALMCVjjte7DfxOW4Bolw9xAcOpLHTI5uxIOomsVWavZHToU3FYtwtNwvjDExlmjjUjcbnbuaz/srleJJsLLt4ZMkYIteKS4kAHOw2at+TTNO4mmLED4EPL95h6+lE82ASbCzqoMgkOr1aMowcfT8qKMsLSW/0U6lXi8QwJOypdtzEdL231Rn4W77WP1pX424XSVlxEQGtR57c2QC+3cDf2pgSbw5LHcX8N+6HeNvp+VCZ8S2HmaJvh5qfVOYt3H5VvlTU1ZnKp1pUpqUTmvEmdEwlOQPQXu3+1MfDSxx4aIRbqVBv1LH4i3e96H8e8DvMfGwxubeaK4Hcsh7+hqnwOkixsjhlseTXBDDnz6H+FJp9O6cW3zU6FfqlUmkll/Y5rLXmJiSQWdbi/cdjy7Vo1Vlrqz0tzcXpoVsrwSR4rQoCowLIBsFYDz2HvY/Oiua5bHNHiRpAldEYE+sZ5E/T70FzMlAsyi7RNrA9V5OP9N/pR/EYlWCsDcEXU8tQI/+prN1Ktaf4fowp/ycfHNeqFnDcMO8MjbqAhVRp576gGNtgWvv7VYyiF0DB2uQI7DeyqUDBd+u5vRfLM0UpLLqKwlPhP69nVkHpYhjbuKA5RjWkVmIsdSrvz8qi5rP03cm6cjTU7/+RBmJt/nT3wr8J9v5Ug4QEsPeui8NwaUJPaum9DJU0DNSpUpZnJUtUqUAapYARuKDY/LVWjOInCgk0l5znwud6kvFNnmYRqKE4jzDY0Hx2as7GtC5gRUPnyaErF/E3XrVUyE9aqYjGFjXkcOJV43gKlxe8TDUHU2+IfW3erRi5SyKzmoK5aZBYe/9CtGExakvBMrjxfLY+UID+I3+57j0r18fIqkTw+AGJ0O1tBPPw3uPLyFiQR6+tCIxLK50kc90NyunsCeXcHrWerKpSldxy8fYdS7Kqmr67b/I5ZVmMGDTRL/6hSQ9xdmt8Lj9ki2w716nhSyCWYqoUnRH5b7jm3eqaMs63ZNM8CW3Nw0QHxDa91Pr0J52oXBkLMWJBvzuTsfakYlKzjzQ00o2/k8wzisfhkBEZbryJ50H4T8WTMEWQsU0Slb8uWk7fOtngRxKWYjbp69hVvgrG+Pj2PJYoHPtdkqaC76b5kWr27KSQxYecNHEzHcFoJD3U/3bfSx+dZ5vF40W3+Ig2Nt/KbEe4NDsJGof9GOxxETMp/5qG6/PSftWEGZ3aO+3ieX92ZPKwPpe33Fdi2fPM4KWYPizRHUhzpI2JHNGPWw/CedV4sOVckyaxtptysdydq08UZCHZnU+G4+IA2v1JHrerGFgVAFUWG39Gq1pWjbx+zTSTubtVZLXhUXrckdqyXHWNZNasA6rDJExsYSSn/tv8P0N1+lW4odRobnkfhgSpuY76wNy0Z2cfLmPapcVNYXv9FZXVpLVZg7N8K0sM5gYAjTIR0F2Ic/9Oqt/DGXeHEqXuSxYt1JJ5mq2DnMUrsGDK0dwL2BX0NjyNzTZluGCW25ddqRRjaVnquIbiurrR8aDuQ5JyYinHCJYUuZXmINgKZoDsK0MyzubKlSpUCyVKlSgAfnSkxm1c3zWEhjeuqTRBgRSjmeVjWb0MdTZz+eGxrXFh3kNlBJpoxfDzytpjXrz6AetFsv4bWPynf8AZXcnuxq0Y315qWnO2gvZTw4b3fc+i72926UyYfCiMWVVB6n+bczR2LJtgDZR6D+deSrGnlVdTf11pyktEZGnJ3Yr47IhNYuFYi9tfwjvp60l5rwykR1YRZDMDfxASACOigbae1dXXJWl/wAQ2X9UbfWtOayQQRlQANuQAvV1UzsRhFfKsd48SO8IGITZ9IUEN691YdPcUGOUzo0gh8upromzCxuSHQ7XG+6kHags/EEmHxwlTUY/hdB1jJ3P7w511IyRjDCaMhvFUFGt+uNjSqnT03quZDIV5rRnK8yv4hXQbi4DbspYc/JbUOnK+9Ff7LcEwmxrEq390i6gdQ1SMdv+mj0GXrezAMEFrn1/xJCO5IAolwLlir472trMJJ7hLkX9Ln71nj0zpyxXyNL611KbptAPjJTDi8IVNnXUQfSyk/kKHZ9jFurrtHiLSIeizr8an0Jt9aNcYoHnL9Io5Df95Co/7qU8GBNBJBJyIJRj+CQC4Pb/APa6EdL83MUXZl8ZqZEUFVk23ZuajoO57Vsibf51pw0VkUWtsOnarmFgueVY6k8TN8Y2RYQDnzrGbEEbbVvkwp2AqvNgSrb0tc+CxlDiLm3rWZiQdefzqo4AOxrFEHrVo8+CLC7j8lIeyg+ET5bAsVublD6C9yPenA4kaQPQD8qq6R61isVyKus7c8Cigkw/kguRan7CiyilbhrLrgGm5VsKqxVR5ntSpUqBZKlSpQBK1S4ZW5i9balAGsQACwAA7VIoFXkKzNe0AYulxasI8Oq8hW2pQBTzPElENudImaROx/Wb+uXenrHwlhYc/wAqpplIQeXdz+I9L+lPpyUUFjneO4cIBjUAysLu3RFPMX9aucL4q8JiFymHZ1W/UXHh/djTTnODCReFH8b7s3bqTSNh8aMuk1yhmgkkF7c9SA6W7jt2pyeJC27O7GKbDeHqGxKJdv3n3/I0dyeLwcMSeov9AB/ClzKsV+k+PLzEjeXuCBp+xpkzS4RYxsAAPeqyV8i6W6FfHYcyq9+TtYn9hdzShiowrSAdxYfa1O2f4tEXwUsWsA37IO9vc/lQGOC9tt71V1UnYvCldGmKM7ben5Uay3BmwPW9bMsykkgt6004DJBzrMkaZTsLqQsrcgfl1qhmEhuPKPlen2bJFI50Ix3C5tcb1NuewtTRz6YG9alc0YzXLypoQy2NCXPYab1kO1b8KSWFUlfpRbKsGSRUrnwDH3hpvJbtRuh2S4HQinqRRGoZkepKlSpUEEqVKlAEqVKlAEqVKlAEry9e1KAPKle1KAKU2CuSfXn7VzbjzBGaQKvwLsB36muqSLcEUuY3hbUGsbk+tOpytqLmriBwIztHioQxXQ66WHNSQSdPztWvMocXExJnkdSdiWa9+gIvTfh+DZMOAYzv1PqTzv61oxmRSyMC1zblbkPYVeVVZ5czGKmmkmxdwOG0gLzPMk8yTzJ9zRuGIKB61ew3DrKL2qzBlDFhttWazbNGJJWRMI5sNqZsuQhd+dV8JlKixPOiIFSKk7ntSpUqCgHzTIxJuOdA8XwWSNt6dKlTcspNHOIuEnDfDTJk/D+g+YUxaa9qbkubZ4q2r2pUqpQlSpUoAlSpUoAlSpUoAlSpUoAlSpUoAlSpUoAleVKlAHtqxtUqUAS1QCpUoAyqVKlAEqVKlAEqVKlAEqVKlAEqVKlAH//Z"/>
          <p:cNvSpPr>
            <a:spLocks noChangeAspect="1" noChangeArrowheads="1"/>
          </p:cNvSpPr>
          <p:nvPr/>
        </p:nvSpPr>
        <p:spPr bwMode="auto">
          <a:xfrm>
            <a:off x="0" y="-1036638"/>
            <a:ext cx="2114550" cy="21621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4358" name="Picture 22" descr="Fire alarm - Click image to download.">
            <a:hlinkClick r:id="rId4"/>
          </p:cNvPr>
          <p:cNvPicPr>
            <a:picLocks noChangeAspect="1" noChangeArrowheads="1" noCrop="1"/>
          </p:cNvPicPr>
          <p:nvPr/>
        </p:nvPicPr>
        <p:blipFill>
          <a:blip r:embed="rId5" cstate="print"/>
          <a:srcRect/>
          <a:stretch>
            <a:fillRect/>
          </a:stretch>
        </p:blipFill>
        <p:spPr bwMode="auto">
          <a:xfrm>
            <a:off x="0" y="5077325"/>
            <a:ext cx="1371600" cy="1780676"/>
          </a:xfrm>
          <a:prstGeom prst="rect">
            <a:avLst/>
          </a:prstGeom>
          <a:noFill/>
        </p:spPr>
      </p:pic>
      <p:sp>
        <p:nvSpPr>
          <p:cNvPr id="14360" name="AutoShape 24" descr="data:image/jpeg;base64,/9j/4AAQSkZJRgABAQAAAQABAAD/2wCEAAkGBhMRERIUExQWFRMWFhcXGBUXGBQVFxcVFhUVFxUUFBQXGyYeFxkjGRUVHy8gIycpLCwsFR4xNTAqNSYrLCkBCQoKDgwOGg8PGiwkHyQsLywsLCwsLCwsLCwsLywsLCwsLCksLCksLSosLCwsKSwsKSwsLCwsLCwsLCwsLCwsLP/AABEIAOMA3gMBIgACEQEDEQH/xAAbAAACAgMBAAAAAAAAAAAAAAAFBgAEAgMHAf/EAEIQAAIBAgQEBAQCBwYEBwAAAAECAwARBAUSIQYxQWETIlFxMoGRoUKxFFJicsHR8AcjM4KS4RZjorIVJDRzwtLx/8QAGQEAAgMBAAAAAAAAAAAAAAAAAAMBAgQF/8QALxEAAgECBQEIAgICAwAAAAAAAAECAxESITFB8AQTIlFhcZGh4YGxMsEj8UJy0f/aAAwDAQACEQMRAD8A7jWEj2BPoL/Ss68IoAxhlDKGBuCLg9jWdKHCWamOaXCSH4XfwieoBJKfTcfOm+pasBKlYvIBzrFsQoF71AGypQnGcSRR9b0EzHjAfhNRcuqbY43rzWPWue/8VuetYf8AETE8zRcv2LOi3qXpDgztyRuaK5djmLDc0XIdJoaKla0lFudaMXmSRi5NSLsy3UpYfjFQe1WE4uiIoLYJB+pSpiuNAPhFUZeOGPLaouT2Uh3aQDmaiuD1rmmK4jdt9X51pXiiQcmNFyzpWOp1K59lvGb3sTcU55dmQlHerWFuLReqVKlQVJUqVKAJUqVKAJUqVpxOICDegDnnG0Dx4suh0syrJG3o6bH8h9aa8vzZ3hR2Fiygkd7b0H4qjEyq9943X/TIdH/dorbhJgIkDG1harvTnmWis7BU4snnS9m2cnUVB2rPFZggFgTS/jpATsb0uTNEYmOLxdwaGtNWzFPVIISetUGF2OarMQodFC3er+BwjMbE2oXPgkJ4AkkbUewkwW1CIYVjAGqsZcaB1oT57FWrjD/4rbrQ3H5nq2oFLjO9Vji+9WTvbngGFI2YhjetAmIr3x71UxE++1C58AzOSe9adR6VgHrYuxvVmue5BaCeXesHgrF5ga3/AKQLVFue4GrCKQabMkzQqd9hQHCsu5NbXxi9NqaufIuSH/8A4miHNherOGziN+Rrk2NkINwa1wZ06nnVnBW55isJ2sNevaR+GeI2YgMdqdla4pTViHGxlUqVKgqasROEFzSzj88Dm1WuKMSQthSU0u/Op0HQhcKYyZXVlYagwAI39wexBAI7gVWbGMyHV8cdgbfiQ/DJ79D6H3FVhNUgmTWuv4T5SfQNsT+X0octubl3CzxIq4vE3qkZedb80wzRSMreux9R0IqiTel2GXVsjJ2v9aI4ONQoJF6FxwkkUShGn+VC58Fi7GoNrCvHa3Kq/ikb1WaY3vUX57AXobtz5VhiwBVdZ9q1SYi9CXPYGaZJ+VeK9VpZN61pJ3p0VlzyKXLpaq8u1TxdudYO/erKOVyrZiDWzx7VoL1qllq+G/PUi9i201ZJNVOME1uY6bEnne3Pp/X2NRKK5+SMVtS74+1aZJq06qzMZtUtYeepGphLKTW3C4fVWuOAk/OiOHittVJSWxZIt4X+7ItTpknEVwFb2pIMZrbhJyrfOkXfPyMcU1Y61HJqF6zoPw/mAdAOtGKuY2rOwD4jy8yLcUkzZW45iuk46+g2pDxuNbUQeVDzQ6m2BMQCu1Vjc/WicwDXNUZm00Nc9x1wsI1nw4Dnzxk2brptfft+VjQpYEUkEbg71MHmZjbUBft9CL/OqU2dK8gSRPAYkiN73jcdI9VvK3pfpt3E2uKvgeegROgV4ZNhaq7QEbG4IO4rbE2kClpc9h5Lk860yV4+Iuedag1Qlz2C5JDaqzvW9mqtK1aYxFtmo7n1ovg+HGteUmO/wrpLSMPUL0Hvar2UZP4cQlYXlkH92B5iin8ekb6jvb0qlnfEseFLIg1TW3Z9QC/vN19uVNS2RnnUtoXl4cjK7rIv7TMgvz5KL22HU9KGZrkvhLqVw4BsR1XcWvzG9xQjCZhLjXOpvGa2yxX6d+Q29a0Ms+BnjWVQplLNfVqBO4WOT0G49eVVcksr8zCOP+VsgpGqkb/StUsC+nWt2JgZbE8juCOR9bX71Xkeozz54j7oikLW219F91uFI92a/wBrb0PeXpVjBxGRMQqi7+GSLdNjv3FxUVI9x25qLk1dFvEYNYyNBvHchSfQMRY9b7Eb+lWkhG29AeAJEchMQG0Msg2NjrUo4+diaZcXgxFYK3iIfhb8Q9Ffbn361k7XNQbzsPUcm7bns2kCwtVKLE7/ADqKpY7VZTLzYVZc+CSzDiR1rTLNc/Osf0Y1aXCaQDUtkpDNwhLuKdqQ+GMUFcXp7U3FTHQzVVmeWuKRc+hVXansUi8ZNZjUlabzFubFhQbc6Gvib/WqeJxJvWmOU/er2H3L6t+de43J/wBJgljvZtBZD/zEGpAD6ki3zrTE9XoHqFk1zwIaUk0VuH55fCw8UpV2aJ35HxE0HT4bE8jsTarzRiq0cDHHI6cvBLyNa4HmYE9ydPzuaGpniSuQh239tuf3obi5Jc2KUVPC76IKGYDvWvxKolzWaMalRG3LLn8qzyrBePOkfQkaj6KN2P0qq8tbsozAwzK99hz7j0p0VbnqKlIa8RP4zPZQI0R7WJFilwDb2H3rkGYQtJMoJYIQGci5JLN5b+u1tu9dRwmNBkkkTQQV8tzsNVlkDDsR9xS9xNrSIy4dxZXs4sNRVj5WuBdSb6tuQK1FRdxpCqTWNNq4ycMYuUQrEsSxgbA6QmofPeljjbOIy4sv6RInm0qCRHpsNT25gk7AGg2D4aklgkeWazFgF0ysQOwGrn7ii2EXC4WAO0qhoS6galLyozGygDmwYfeuc7QazvxnStKabdo/Pqb44ZGjjdhsw5AWswJ1LbpVbEAj61ngs0bTKrMdfiGRdVwXDqNhfa4tyNb40Eu9zckkgA35dfT3rfGTmlIxyXZtwewJPOj/AAQoOLcNtqhbf91hf7NQeTDEH2opw+PDxMLHYa9B9pBp/PTV5SurC5LItZjw9oh8vlKyob77BiY2O37y1WwGT4gSrGzFgFJUkW1BEY6W9Tb36b10NsMra0bkysL7dLMPbdaCtqWSMlvOlt7bd7e9rWrgzbpuHk7fK/8AToQfaKV91f4+gBDhSsgAOoWBuOW4uRfra9jRBhyF9qo5draaRdkUgtHEQS/Mb6+S77AelZyub77H0rbTqYsnqvoW1uiw0qravZsRsKpxx3Nb/wBDY2puHnsVub8umsw966VlUuqMGuc5fl7axflXRcpjtGKmKyE1dC5XPOM5xrN66HXO+PMtYsT0NMjqKjqc+xUgLG1a4jXs+HINeLcVtUUS2y3G1WY5bVSSSiWTQiSVFbYcz7CkTSSvzYvF3dguuAKQgSFlDb+Q2dme4SMHoAu5/eNLea4VYYFkiijgRdgrX8WRb7m27DqfNXRs1kB5W1EaUH6pN/P8v4VzPiPHSviFwuF0GaS6eLcFyoUkgOeWwbYeorkRxOdk+ZHSyVPE0ZA3AI5EX+tZg1Rw0bxRIj2LhbG24PpY+1q3xPeu0llfmhy2ywTRrJcBhwoknDNvsB8A3GkN1Nz8qEYYC/mFxY7Xtc9AT0FMuV4Izx2toiLadAa6BgQSy6t/S5JsKmXPko2A86iEMjMrqFm1ttfQJLXIG3Mgg/Ki3CJiZSZRcSCxuAbnUbW+i/QVXxeQeGjxzFJGaVnQBlDKoARSe9t/lVbDyNFGcOp1MPIp5heYc3HXn8xU2TVubigJm2BiXFM2HUkEqQBz1FvKQOvIf6qu5jluHwqxiKCNp+spGrluzX58za4tc+1OOWYICMPoAZb6LqARsV8Q97E2HcUt4xyZI3BCo6BR20m+k+l79azyo5tw1/2alXTUYy0XyWcHisRFpTFKrITsx6A2ADC5G+/tYX2q7Pj0T4oxbppBW7dOXT+VZGN59lS4b4nOw26+9Us5jVIPiZn1BOfIEWvftTbKmsxGc5Ky1L+FwYxTERbHUCzsoCix+EDctt61r4kyRsOBIZQ3mBsVC7ghttPtV3h3M40htqC2/gKW+NOKIpTpDXtXN7dyz5sdJdNaWFjVj8Ussbi9r3BINj5gGBB+f2NTDI0ssZCgxvGDqPK5Fjc35ghj8hStluY+PgtaN8K/XQbG/f8AlVTD5lIIwEYgXvpudxcnSTyFifvSa0c5fiX6TKUdvzH+0E8bmJiWSTqGK6it9VtOkKw+G3M1bsJUWVfxfFc335bDn6/7UJwkb6ryJ4gEbyeETYF0C2t3N7W/Zrfh85XARImIjCgi6uhBkDt5mJvzN2HraxrFGcoyU1v9GxwVnF7F8R6bVaw+INxtUaFQECuJFZbhl5EX/larOHwl7V2qU1OKkuaGCSs7BfAC9tqa8ItlFL+WYK1jTFDyqzM82Zig/EuGDx7jejAofm0otaiOos5BmOWWY+9C54DT/mOFS5oLitIGwHvWjHbnoOWYsJGbgb3pgMHgxqi2Mhs0h6qOkY/rmaxg0oviW8+5X0UcgbevX6UtYvO2USN63N9r/wBXrndR1GJ4VzQ6PT9PbvMuZvxfMWMWHUFreeRjsATsP9hQrKcn8OaGbWTMkquXPI7jUtug03qpw1qkSR+oI1D63Ptc0yZZgGmfSCFHVjyAp9BU6cMT13EdRjqSwbbGebRraZj5XjdA6HbSZHCXU/iQltXa9D0pl4/yHw8FM4bxHRIfPyJAnjNmA9hY0L4gfCRRLJG5XUoYAnVuQDaxpz6hQjd7/ZjpU3JuPgW+H8LI7Dwbl78ha2kfFrc7KD/Cms8OSRkEzDax0gFje9/iJ35mgnBvGOHEaqNiRuvUHuasZrxedREf1rJPqm77cZtj0l5WSuAOIUkjm0lGdZCW1DndV83XbZQbdqu4TGLAkwAszWKsxF9Tg7EnluRz9+tasJmZMiySXYI+rptsRqNwbqL7irPEkkkkazawryaWSFV1I42OsyWte2xHtUR61qVp6f7K1ujUcolvJ5nljS7FS2zDUCAfTnv60UGBgg5KrMBe9mO/XZtgKXOFZ1cSSIB4YJ09AlxexXqbWtVzOc03B2vZdQ5gn9VrdhXUeehzAhi821BLMSp/CotbsBz+1LmdoZII2UMCr6XTYKtgeh3J3FW5sXdCxVoy7CwS4a3qT0vtt3FWXiUqoIudIBvck+5NY+pqKMcO7+jd0dLFPG9F+zmeeGeME6iFPKg2Jw0ioG3LEXuenrTVnP8A5jFLCpHlYA2+tqYs44dV4wi2FlJv3AvWCPdSfNjsSwyfqAf7JcwGnEwOd9JffoCPMR9L/Ombh3LQRITvpFx1uOTf/GuZZNiTBjBbYsrp8+n3AFdm4InRoVvbnpPtICLn5n7U6pmoz20fozkJOnKdP8r1RUhXUoZRewuBz5HVb52It3oPnOYDEQwFdBlZyAQuryXNiFPI/CPlV2bPhhppIGChYyfdluCAO+kn6UHxRijISEmOWI6l0rqYqGZlkU3sQUbkelcnA0rPZ855nSjNYk/FZBbJv0iMDx9GnWAFVBGyjqzALZlI+YNqboJNx6WpdhzzEk4iB2SYKiFAF0ktJpZAdyVI6/OjeV6iF1W1W3A5A9QOw5Vv6OWsfyZ+ojkpB3DYi1qYcK91BoPhcOCKM4dbKBXQOdM2Ur8QX1HemdzYGkjOcQzORQsiIK7KJVWHPehuIwO/Pat0sLJvzrGKUm1+9SnnzyH2FrPJjFh1tu5JBHa5A+wv86TcfjrroPrv7CnPirhx5iJIGs45qTZCB17GuZ5ukwZlkUpY2JIP1BtuKxOj3rnSjXiqfmFcrzAojIg/xiAxudkLC/2FNeZTeGGVPIrAEHexNhff12pGyyaBAA8hJ7L689yaY48wiYWCysvvt9KrUiTTkm7lnI84lZngme6To0W5vZjvE1+lnC/WlfMsI23M8xvyBHMdqaGw4YbREAf6vrVYqGlkjlVlinGoHmY3udV+2q/yYU+i8UHD8r5MfVKNOrGqtNGKcR0HUkheTa4VTpsP2utMWX8QMVvbVp+IfiFvUfxpfxRnE7Qoh1A6Qqi/sfY+tVXwGIimYEMsi7n5/Yg1WVLFqMjXUXaCbOycPZphsQttQDEfCbXPrViLhfQ4VpScJqUhLA6W1bKTzsRtauNQ48m2q8b32ddhcdGA5HvTbgf7QZ1Tw5hb4dMn4SVIN79b2+9RGOCSduZkTfaRavzz8DqDYCKNJEWHTGt7XJAJLW3H4mND0y5Q7M5A5XjIHxgGwv0PPYURw/Ef6VGhht5lVzc7jUhJBA67gUH4jzB4cL/di8kRDuAbsQLAWNrk8iT2PpXVTazOTbMrTz68R4R1f3F73AAd2C+ZSNrDcAdqI48iGAyObWBI+Qrn3DPGYLO0g85Yk+na3yr3O8+lxsixJc3NgPX/AGriyxTqNtcyO7RSVOKTCHBeWr4rzNcs2pvU3Y7D6UfWW3iE8zq/Kwq1lOAOGiVDp12GogXPLp6ChGduUDEHnvRPJLngNhaU2loLnD3DoxcuKB2ZApRv1ZNeoH28tj2NMWQYgwvNGbhdl57jyDT/AB+lZcBYTRC8rc5n1f5Rsv8AE/OvM9gImFvhck7ettg3+b+Fa+zxUcPkcvqZ/wCbH4Ms5LlUWYS4kzMfFVlYWIXUGBB6bEEd+da8XkIXHRKB5Wj8O5PwsFIDn/KAaGcNTlZ1IJ84KE7jzdD9afMfhbkGQ2upF+qny6SPnt/mrDUdp/8AZW/Oa/YyH8bP/i7/AN/oTUjeQviQ/wAbeG5vZdjaFgo6FRy7i9dEy/Qsa2Oqwtq5Xt1sNhSLiIEkmZVYlZF0BwQqCdULxq9uYsp+nrTHgp7RoALDQpAvfYgEb1fpoOE5Jl6s1UgmhmhxlGcHPcc6S45TTZkkN1roMyTVkFnFwa5/xHdGJHrXQqUuKcCNz61UXTeYnHFsxF62eMABVXWAbViGF7VC58GgtfpFYSQK4OoAgjkQD9awcDp6V4r0aIkGYnhHCNe8Sj93y/lVQ8CwjdDIvs3+1MSbmt7RtbtVWk+epZSa3FX/AIRUD/Gl/wBVa8Tw0UiYws5kQ6xc3uLWcD5AH/LTJKCOdYQ4vQwa17Ebeo6j6VaKUXdc1KVb1IuLKHD0ImAJAR+pI27b819jtS5xHD4OPbV8Lpb/ADISpH2H1rpD4LSySRcjup6Mp/Cw+xFJ3FMAxDzqRZ0mk09mDHb2II2qascSyFdLVcJJS2E2XArrBOwJ+V/W1bMxyyxHhspRhf8AXXVe1gPwntQ7G5jYWOxU2t1BHOjeUYdmjEhYBFclQRuynsOe9Z1dRzOllKfdCX9nGLmwmNiSa5hmugJBsGt5bX6bAV16fKVMhU2AIIvty/2IIPa/rXHuIo8Y8KSrEFWJg1yfMDf9UchXYspzZcXh4sQvJ1D+1zpYfJxWnp6rlHMwdVTVOWSyOcTf2e4eGeVHUqrnUh5WP4kuPQ/Yit+GwMWXMzhdSkfELF19q6NnOWLiIiCLOouD6H8J/gfnXFc9zZtTQnUsqtpI9jWWspxnlozb0tSNSFnqhpn4hsLohIPYg+7E70CzGf8ASI4xfzSSKpt0DGxH0q/hsIyYNi/PTe3NuXN26DtQbgLCtPKXb/DivbvIRYfQXP0pOGU52NN404Nj7BhQihV2VQAB6AbCheeOAYrg/ERf0Nth8yBRcnpS/wAQuzjwVGlmOvxCPKqxgHY+pN/rW2rPAr83OZCn2jaKOFy7Q0hF/j1g36MdwPb+FMGe555pYz/iaQwN7XAKMtv1TYc/UUDyDEmWVTfUkqja/I2NxbpuCfn7Vdz9I5JGLeVo9MUm12IKkq8fr+Ln29LVh6mF8S8M16O/9lqEl3X45P1X0Xs+yoSYeGTDJ5WsxUELpcpoJI6ncj3rfhJksQhJANr2sCw+LT+zquB2FCOF8/CYWeF7jQ2qMne6lj9bWohlyEKu/lKIyj0DLr03621W+VNpq81NbrP1zC+FOD2eXoFoZd6eMgkuvypBiff507cMv5T7VtfPkRU0D1UszwAlS3WrtSqmc5LnmUNGxoGpINdozDKUlG43pOzbgxhuouO1Tz9GiM09RSE/es/EFufSr0/Dkg/CeVeR5UR8VVaGJkwqC1zW2aQ9DVhgAtgK1GHY3qzXPci4PlBI573odiWIoviIFHI1QxEF+lRbPnmSEeEM2BPgSnyE3U/qn19qXuJz4WZY2L9tJB7PGn8fzraEKEMvMG9VuJoC00OLvcMFhk/ZAFkJPawW/YetMjZ5GaosLUhU4pycSKZV+MEXH63Qf5qs5Ik4aGBY2L6Q2m3Xpf0A70SlmKanALMCVjjte7DfxOW4Bolw9xAcOpLHTI5uxIOomsVWavZHToU3FYtwtNwvjDExlmjjUjcbnbuaz/srleJJsLLt4ZMkYIteKS4kAHOw2at+TTNO4mmLED4EPL95h6+lE82ASbCzqoMgkOr1aMowcfT8qKMsLSW/0U6lXi8QwJOypdtzEdL231Rn4W77WP1pX424XSVlxEQGtR57c2QC+3cDf2pgSbw5LHcX8N+6HeNvp+VCZ8S2HmaJvh5qfVOYt3H5VvlTU1ZnKp1pUpqUTmvEmdEwlOQPQXu3+1MfDSxx4aIRbqVBv1LH4i3e96H8e8DvMfGwxubeaK4Hcsh7+hqnwOkixsjhlseTXBDDnz6H+FJp9O6cW3zU6FfqlUmkll/Y5rLXmJiSQWdbi/cdjy7Vo1Vlrqz0tzcXpoVsrwSR4rQoCowLIBsFYDz2HvY/Oiua5bHNHiRpAldEYE+sZ5E/T70FzMlAsyi7RNrA9V5OP9N/pR/EYlWCsDcEXU8tQI/+prN1Ktaf4fowp/ycfHNeqFnDcMO8MjbqAhVRp576gGNtgWvv7VYyiF0DB2uQI7DeyqUDBd+u5vRfLM0UpLLqKwlPhP69nVkHpYhjbuKA5RjWkVmIsdSrvz8qi5rP03cm6cjTU7/+RBmJt/nT3wr8J9v5Ug4QEsPeui8NwaUJPaum9DJU0DNSpUpZnJUtUqUAapYARuKDY/LVWjOInCgk0l5znwud6kvFNnmYRqKE4jzDY0Hx2as7GtC5gRUPnyaErF/E3XrVUyE9aqYjGFjXkcOJV43gKlxe8TDUHU2+IfW3erRi5SyKzmoK5aZBYe/9CtGExakvBMrjxfLY+UID+I3+57j0r18fIqkTw+AGJ0O1tBPPw3uPLyFiQR6+tCIxLK50kc90NyunsCeXcHrWerKpSldxy8fYdS7Kqmr67b/I5ZVmMGDTRL/6hSQ9xdmt8Lj9ki2w716nhSyCWYqoUnRH5b7jm3eqaMs63ZNM8CW3Nw0QHxDa91Pr0J52oXBkLMWJBvzuTsfakYlKzjzQ00o2/k8wzisfhkBEZbryJ50H4T8WTMEWQsU0Slb8uWk7fOtngRxKWYjbp69hVvgrG+Pj2PJYoHPtdkqaC76b5kWr27KSQxYecNHEzHcFoJD3U/3bfSx+dZ5vF40W3+Ig2Nt/KbEe4NDsJGof9GOxxETMp/5qG6/PSftWEGZ3aO+3ieX92ZPKwPpe33Fdi2fPM4KWYPizRHUhzpI2JHNGPWw/CedV4sOVckyaxtptysdydq08UZCHZnU+G4+IA2v1JHrerGFgVAFUWG39Gq1pWjbx+zTSTubtVZLXhUXrckdqyXHWNZNasA6rDJExsYSSn/tv8P0N1+lW4odRobnkfhgSpuY76wNy0Z2cfLmPapcVNYXv9FZXVpLVZg7N8K0sM5gYAjTIR0F2Ic/9Oqt/DGXeHEqXuSxYt1JJ5mq2DnMUrsGDK0dwL2BX0NjyNzTZluGCW25ddqRRjaVnquIbiurrR8aDuQ5JyYinHCJYUuZXmINgKZoDsK0MyzubKlSpUCyVKlSgAfnSkxm1c3zWEhjeuqTRBgRSjmeVjWb0MdTZz+eGxrXFh3kNlBJpoxfDzytpjXrz6AetFsv4bWPynf8AZXcnuxq0Y315qWnO2gvZTw4b3fc+i72926UyYfCiMWVVB6n+bczR2LJtgDZR6D+deSrGnlVdTf11pyktEZGnJ3Yr47IhNYuFYi9tfwjvp60l5rwykR1YRZDMDfxASACOigbae1dXXJWl/wAQ2X9UbfWtOayQQRlQANuQAvV1UzsRhFfKsd48SO8IGITZ9IUEN691YdPcUGOUzo0gh8upromzCxuSHQ7XG+6kHags/EEmHxwlTUY/hdB1jJ3P7w511IyRjDCaMhvFUFGt+uNjSqnT03quZDIV5rRnK8yv4hXQbi4DbspYc/JbUOnK+9Ff7LcEwmxrEq390i6gdQ1SMdv+mj0GXrezAMEFrn1/xJCO5IAolwLlir472trMJJ7hLkX9Ln71nj0zpyxXyNL611KbptAPjJTDi8IVNnXUQfSyk/kKHZ9jFurrtHiLSIeizr8an0Jt9aNcYoHnL9Io5Df95Co/7qU8GBNBJBJyIJRj+CQC4Pb/APa6EdL83MUXZl8ZqZEUFVk23ZuajoO57Vsibf51pw0VkUWtsOnarmFgueVY6k8TN8Y2RYQDnzrGbEEbbVvkwp2AqvNgSrb0tc+CxlDiLm3rWZiQdefzqo4AOxrFEHrVo8+CLC7j8lIeyg+ET5bAsVublD6C9yPenA4kaQPQD8qq6R61isVyKus7c8Cigkw/kguRan7CiyilbhrLrgGm5VsKqxVR5ntSpUqBZKlSpQBK1S4ZW5i9balAGsQACwAA7VIoFXkKzNe0AYulxasI8Oq8hW2pQBTzPElENudImaROx/Wb+uXenrHwlhYc/wAqpplIQeXdz+I9L+lPpyUUFjneO4cIBjUAysLu3RFPMX9aucL4q8JiFymHZ1W/UXHh/djTTnODCReFH8b7s3bqTSNh8aMuk1yhmgkkF7c9SA6W7jt2pyeJC27O7GKbDeHqGxKJdv3n3/I0dyeLwcMSeov9AB/ClzKsV+k+PLzEjeXuCBp+xpkzS4RYxsAAPeqyV8i6W6FfHYcyq9+TtYn9hdzShiowrSAdxYfa1O2f4tEXwUsWsA37IO9vc/lQGOC9tt71V1UnYvCldGmKM7ben5Uay3BmwPW9bMsykkgt6004DJBzrMkaZTsLqQsrcgfl1qhmEhuPKPlen2bJFI50Ix3C5tcb1NuewtTRz6YG9alc0YzXLypoQy2NCXPYab1kO1b8KSWFUlfpRbKsGSRUrnwDH3hpvJbtRuh2S4HQinqRRGoZkepKlSpUEEqVKlAEqVKlAEqVKlAEry9e1KAPKle1KAKU2CuSfXn7VzbjzBGaQKvwLsB36muqSLcEUuY3hbUGsbk+tOpytqLmriBwIztHioQxXQ66WHNSQSdPztWvMocXExJnkdSdiWa9+gIvTfh+DZMOAYzv1PqTzv61oxmRSyMC1zblbkPYVeVVZ5czGKmmkmxdwOG0gLzPMk8yTzJ9zRuGIKB61ew3DrKL2qzBlDFhttWazbNGJJWRMI5sNqZsuQhd+dV8JlKixPOiIFSKk7ntSpUqCgHzTIxJuOdA8XwWSNt6dKlTcspNHOIuEnDfDTJk/D+g+YUxaa9qbkubZ4q2r2pUqpQlSpUoAlSpUoAlSpUoAlSpUoAlSpUoAlSpUoAleVKlAHtqxtUqUAS1QCpUoAyqVKlAEqVKlAEqVKlAEqVKlAEqVKlAH//Z"/>
          <p:cNvSpPr>
            <a:spLocks noChangeAspect="1" noChangeArrowheads="1"/>
          </p:cNvSpPr>
          <p:nvPr/>
        </p:nvSpPr>
        <p:spPr bwMode="auto">
          <a:xfrm>
            <a:off x="0" y="-15557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4362" name="AutoShape 26" descr="data:image/jpeg;base64,/9j/4AAQSkZJRgABAQAAAQABAAD/2wCEAAkGBhMRERIUExQWFRMWFhcXGBUXGBQVFxcVFhUVFxUUFBQXGyYeFxkjGRUVHy8gIycpLCwsFR4xNTAqNSYrLCkBCQoKDgwOGg8PGiwkHyQsLywsLCwsLCwsLCwsLywsLCwsLCksLCksLSosLCwsKSwsKSwsLCwsLCwsLCwsLCwsLP/AABEIAOMA3gMBIgACEQEDEQH/xAAbAAACAgMBAAAAAAAAAAAAAAAFBgAEAgMHAf/EAEIQAAIBAgQEBAQCBwYEBwAAAAECAwARBAUSIQYxQWETIlFxMoGRoUKxFFJicsHR8AcjM4KS4RZjorIVJDRzwtLx/8QAGQEAAgMBAAAAAAAAAAAAAAAAAAMBAgQF/8QALxEAAgECBQEIAgICAwAAAAAAAAECAxESITFB8AQTIlFhcZGh4YGxMsEj8UJy0f/aAAwDAQACEQMRAD8A7jWEj2BPoL/Ss68IoAxhlDKGBuCLg9jWdKHCWamOaXCSH4XfwieoBJKfTcfOm+pasBKlYvIBzrFsQoF71AGypQnGcSRR9b0EzHjAfhNRcuqbY43rzWPWue/8VuetYf8AETE8zRcv2LOi3qXpDgztyRuaK5djmLDc0XIdJoaKla0lFudaMXmSRi5NSLsy3UpYfjFQe1WE4uiIoLYJB+pSpiuNAPhFUZeOGPLaouT2Uh3aQDmaiuD1rmmK4jdt9X51pXiiQcmNFyzpWOp1K59lvGb3sTcU55dmQlHerWFuLReqVKlQVJUqVKAJUqVKAJUqVpxOICDegDnnG0Dx4suh0syrJG3o6bH8h9aa8vzZ3hR2Fiygkd7b0H4qjEyq9943X/TIdH/dorbhJgIkDG1harvTnmWis7BU4snnS9m2cnUVB2rPFZggFgTS/jpATsb0uTNEYmOLxdwaGtNWzFPVIISetUGF2OarMQodFC3er+BwjMbE2oXPgkJ4AkkbUewkwW1CIYVjAGqsZcaB1oT57FWrjD/4rbrQ3H5nq2oFLjO9Vji+9WTvbngGFI2YhjetAmIr3x71UxE++1C58AzOSe9adR6VgHrYuxvVmue5BaCeXesHgrF5ga3/AKQLVFue4GrCKQabMkzQqd9hQHCsu5NbXxi9NqaufIuSH/8A4miHNherOGziN+Rrk2NkINwa1wZ06nnVnBW55isJ2sNevaR+GeI2YgMdqdla4pTViHGxlUqVKgqasROEFzSzj88Dm1WuKMSQthSU0u/Op0HQhcKYyZXVlYagwAI39wexBAI7gVWbGMyHV8cdgbfiQ/DJ79D6H3FVhNUgmTWuv4T5SfQNsT+X0octubl3CzxIq4vE3qkZedb80wzRSMreux9R0IqiTel2GXVsjJ2v9aI4ONQoJF6FxwkkUShGn+VC58Fi7GoNrCvHa3Kq/ikb1WaY3vUX57AXobtz5VhiwBVdZ9q1SYi9CXPYGaZJ+VeK9VpZN61pJ3p0VlzyKXLpaq8u1TxdudYO/erKOVyrZiDWzx7VoL1qllq+G/PUi9i201ZJNVOME1uY6bEnne3Pp/X2NRKK5+SMVtS74+1aZJq06qzMZtUtYeepGphLKTW3C4fVWuOAk/OiOHittVJSWxZIt4X+7ItTpknEVwFb2pIMZrbhJyrfOkXfPyMcU1Y61HJqF6zoPw/mAdAOtGKuY2rOwD4jy8yLcUkzZW45iuk46+g2pDxuNbUQeVDzQ6m2BMQCu1Vjc/WicwDXNUZm00Nc9x1wsI1nw4Dnzxk2brptfft+VjQpYEUkEbg71MHmZjbUBft9CL/OqU2dK8gSRPAYkiN73jcdI9VvK3pfpt3E2uKvgeegROgV4ZNhaq7QEbG4IO4rbE2kClpc9h5Lk860yV4+Iuedag1Qlz2C5JDaqzvW9mqtK1aYxFtmo7n1ovg+HGteUmO/wrpLSMPUL0Hvar2UZP4cQlYXlkH92B5iin8ekb6jvb0qlnfEseFLIg1TW3Z9QC/vN19uVNS2RnnUtoXl4cjK7rIv7TMgvz5KL22HU9KGZrkvhLqVw4BsR1XcWvzG9xQjCZhLjXOpvGa2yxX6d+Q29a0Ms+BnjWVQplLNfVqBO4WOT0G49eVVcksr8zCOP+VsgpGqkb/StUsC+nWt2JgZbE8juCOR9bX71Xkeozz54j7oikLW219F91uFI92a/wBrb0PeXpVjBxGRMQqi7+GSLdNjv3FxUVI9x25qLk1dFvEYNYyNBvHchSfQMRY9b7Eb+lWkhG29AeAJEchMQG0Msg2NjrUo4+diaZcXgxFYK3iIfhb8Q9Ffbn361k7XNQbzsPUcm7bns2kCwtVKLE7/ADqKpY7VZTLzYVZc+CSzDiR1rTLNc/Osf0Y1aXCaQDUtkpDNwhLuKdqQ+GMUFcXp7U3FTHQzVVmeWuKRc+hVXansUi8ZNZjUlabzFubFhQbc6Gvib/WqeJxJvWmOU/er2H3L6t+de43J/wBJgljvZtBZD/zEGpAD6ki3zrTE9XoHqFk1zwIaUk0VuH55fCw8UpV2aJ35HxE0HT4bE8jsTarzRiq0cDHHI6cvBLyNa4HmYE9ydPzuaGpniSuQh239tuf3obi5Jc2KUVPC76IKGYDvWvxKolzWaMalRG3LLn8qzyrBePOkfQkaj6KN2P0qq8tbsozAwzK99hz7j0p0VbnqKlIa8RP4zPZQI0R7WJFilwDb2H3rkGYQtJMoJYIQGci5JLN5b+u1tu9dRwmNBkkkTQQV8tzsNVlkDDsR9xS9xNrSIy4dxZXs4sNRVj5WuBdSb6tuQK1FRdxpCqTWNNq4ycMYuUQrEsSxgbA6QmofPeljjbOIy4sv6RInm0qCRHpsNT25gk7AGg2D4aklgkeWazFgF0ysQOwGrn7ii2EXC4WAO0qhoS6galLyozGygDmwYfeuc7QazvxnStKabdo/Pqb44ZGjjdhsw5AWswJ1LbpVbEAj61ngs0bTKrMdfiGRdVwXDqNhfa4tyNb40Eu9zckkgA35dfT3rfGTmlIxyXZtwewJPOj/AAQoOLcNtqhbf91hf7NQeTDEH2opw+PDxMLHYa9B9pBp/PTV5SurC5LItZjw9oh8vlKyob77BiY2O37y1WwGT4gSrGzFgFJUkW1BEY6W9Tb36b10NsMra0bkysL7dLMPbdaCtqWSMlvOlt7bd7e9rWrgzbpuHk7fK/8AToQfaKV91f4+gBDhSsgAOoWBuOW4uRfra9jRBhyF9qo5draaRdkUgtHEQS/Mb6+S77AelZyub77H0rbTqYsnqvoW1uiw0qravZsRsKpxx3Nb/wBDY2puHnsVub8umsw966VlUuqMGuc5fl7axflXRcpjtGKmKyE1dC5XPOM5xrN66HXO+PMtYsT0NMjqKjqc+xUgLG1a4jXs+HINeLcVtUUS2y3G1WY5bVSSSiWTQiSVFbYcz7CkTSSvzYvF3dguuAKQgSFlDb+Q2dme4SMHoAu5/eNLea4VYYFkiijgRdgrX8WRb7m27DqfNXRs1kB5W1EaUH6pN/P8v4VzPiPHSviFwuF0GaS6eLcFyoUkgOeWwbYeorkRxOdk+ZHSyVPE0ZA3AI5EX+tZg1Rw0bxRIj2LhbG24PpY+1q3xPeu0llfmhy2ywTRrJcBhwoknDNvsB8A3GkN1Nz8qEYYC/mFxY7Xtc9AT0FMuV4Izx2toiLadAa6BgQSy6t/S5JsKmXPko2A86iEMjMrqFm1ttfQJLXIG3Mgg/Ki3CJiZSZRcSCxuAbnUbW+i/QVXxeQeGjxzFJGaVnQBlDKoARSe9t/lVbDyNFGcOp1MPIp5heYc3HXn8xU2TVubigJm2BiXFM2HUkEqQBz1FvKQOvIf6qu5jluHwqxiKCNp+spGrluzX58za4tc+1OOWYICMPoAZb6LqARsV8Q97E2HcUt4xyZI3BCo6BR20m+k+l79azyo5tw1/2alXTUYy0XyWcHisRFpTFKrITsx6A2ADC5G+/tYX2q7Pj0T4oxbppBW7dOXT+VZGN59lS4b4nOw26+9Us5jVIPiZn1BOfIEWvftTbKmsxGc5Ky1L+FwYxTERbHUCzsoCix+EDctt61r4kyRsOBIZQ3mBsVC7ghttPtV3h3M40htqC2/gKW+NOKIpTpDXtXN7dyz5sdJdNaWFjVj8Ussbi9r3BINj5gGBB+f2NTDI0ssZCgxvGDqPK5Fjc35ghj8hStluY+PgtaN8K/XQbG/f8AlVTD5lIIwEYgXvpudxcnSTyFifvSa0c5fiX6TKUdvzH+0E8bmJiWSTqGK6it9VtOkKw+G3M1bsJUWVfxfFc335bDn6/7UJwkb6ryJ4gEbyeETYF0C2t3N7W/Zrfh85XARImIjCgi6uhBkDt5mJvzN2HraxrFGcoyU1v9GxwVnF7F8R6bVaw+INxtUaFQECuJFZbhl5EX/larOHwl7V2qU1OKkuaGCSs7BfAC9tqa8ItlFL+WYK1jTFDyqzM82Zig/EuGDx7jejAofm0otaiOos5BmOWWY+9C54DT/mOFS5oLitIGwHvWjHbnoOWYsJGbgb3pgMHgxqi2Mhs0h6qOkY/rmaxg0oviW8+5X0UcgbevX6UtYvO2USN63N9r/wBXrndR1GJ4VzQ6PT9PbvMuZvxfMWMWHUFreeRjsATsP9hQrKcn8OaGbWTMkquXPI7jUtug03qpw1qkSR+oI1D63Ptc0yZZgGmfSCFHVjyAp9BU6cMT13EdRjqSwbbGebRraZj5XjdA6HbSZHCXU/iQltXa9D0pl4/yHw8FM4bxHRIfPyJAnjNmA9hY0L4gfCRRLJG5XUoYAnVuQDaxpz6hQjd7/ZjpU3JuPgW+H8LI7Dwbl78ha2kfFrc7KD/Cms8OSRkEzDax0gFje9/iJ35mgnBvGOHEaqNiRuvUHuasZrxedREf1rJPqm77cZtj0l5WSuAOIUkjm0lGdZCW1DndV83XbZQbdqu4TGLAkwAszWKsxF9Tg7EnluRz9+tasJmZMiySXYI+rptsRqNwbqL7irPEkkkkazawryaWSFV1I42OsyWte2xHtUR61qVp6f7K1ujUcolvJ5nljS7FS2zDUCAfTnv60UGBgg5KrMBe9mO/XZtgKXOFZ1cSSIB4YJ09AlxexXqbWtVzOc03B2vZdQ5gn9VrdhXUeehzAhi821BLMSp/CotbsBz+1LmdoZII2UMCr6XTYKtgeh3J3FW5sXdCxVoy7CwS4a3qT0vtt3FWXiUqoIudIBvck+5NY+pqKMcO7+jd0dLFPG9F+zmeeGeME6iFPKg2Jw0ioG3LEXuenrTVnP8A5jFLCpHlYA2+tqYs44dV4wi2FlJv3AvWCPdSfNjsSwyfqAf7JcwGnEwOd9JffoCPMR9L/Ombh3LQRITvpFx1uOTf/GuZZNiTBjBbYsrp8+n3AFdm4InRoVvbnpPtICLn5n7U6pmoz20fozkJOnKdP8r1RUhXUoZRewuBz5HVb52It3oPnOYDEQwFdBlZyAQuryXNiFPI/CPlV2bPhhppIGChYyfdluCAO+kn6UHxRijISEmOWI6l0rqYqGZlkU3sQUbkelcnA0rPZ855nSjNYk/FZBbJv0iMDx9GnWAFVBGyjqzALZlI+YNqboJNx6WpdhzzEk4iB2SYKiFAF0ktJpZAdyVI6/OjeV6iF1W1W3A5A9QOw5Vv6OWsfyZ+ojkpB3DYi1qYcK91BoPhcOCKM4dbKBXQOdM2Ur8QX1HemdzYGkjOcQzORQsiIK7KJVWHPehuIwO/Pat0sLJvzrGKUm1+9SnnzyH2FrPJjFh1tu5JBHa5A+wv86TcfjrroPrv7CnPirhx5iJIGs45qTZCB17GuZ5ukwZlkUpY2JIP1BtuKxOj3rnSjXiqfmFcrzAojIg/xiAxudkLC/2FNeZTeGGVPIrAEHexNhff12pGyyaBAA8hJ7L689yaY48wiYWCysvvt9KrUiTTkm7lnI84lZngme6To0W5vZjvE1+lnC/WlfMsI23M8xvyBHMdqaGw4YbREAf6vrVYqGlkjlVlinGoHmY3udV+2q/yYU+i8UHD8r5MfVKNOrGqtNGKcR0HUkheTa4VTpsP2utMWX8QMVvbVp+IfiFvUfxpfxRnE7Qoh1A6Qqi/sfY+tVXwGIimYEMsi7n5/Yg1WVLFqMjXUXaCbOycPZphsQttQDEfCbXPrViLhfQ4VpScJqUhLA6W1bKTzsRtauNQ48m2q8b32ddhcdGA5HvTbgf7QZ1Tw5hb4dMn4SVIN79b2+9RGOCSduZkTfaRavzz8DqDYCKNJEWHTGt7XJAJLW3H4mND0y5Q7M5A5XjIHxgGwv0PPYURw/Ef6VGhht5lVzc7jUhJBA67gUH4jzB4cL/di8kRDuAbsQLAWNrk8iT2PpXVTazOTbMrTz68R4R1f3F73AAd2C+ZSNrDcAdqI48iGAyObWBI+Qrn3DPGYLO0g85Yk+na3yr3O8+lxsixJc3NgPX/AGriyxTqNtcyO7RSVOKTCHBeWr4rzNcs2pvU3Y7D6UfWW3iE8zq/Kwq1lOAOGiVDp12GogXPLp6ChGduUDEHnvRPJLngNhaU2loLnD3DoxcuKB2ZApRv1ZNeoH28tj2NMWQYgwvNGbhdl57jyDT/AB+lZcBYTRC8rc5n1f5Rsv8AE/OvM9gImFvhck7ettg3+b+Fa+zxUcPkcvqZ/wCbH4Ms5LlUWYS4kzMfFVlYWIXUGBB6bEEd+da8XkIXHRKB5Wj8O5PwsFIDn/KAaGcNTlZ1IJ84KE7jzdD9afMfhbkGQ2upF+qny6SPnt/mrDUdp/8AZW/Oa/YyH8bP/i7/AN/oTUjeQviQ/wAbeG5vZdjaFgo6FRy7i9dEy/Qsa2Oqwtq5Xt1sNhSLiIEkmZVYlZF0BwQqCdULxq9uYsp+nrTHgp7RoALDQpAvfYgEb1fpoOE5Jl6s1UgmhmhxlGcHPcc6S45TTZkkN1roMyTVkFnFwa5/xHdGJHrXQqUuKcCNz61UXTeYnHFsxF62eMABVXWAbViGF7VC58GgtfpFYSQK4OoAgjkQD9awcDp6V4r0aIkGYnhHCNe8Sj93y/lVQ8CwjdDIvs3+1MSbmt7RtbtVWk+epZSa3FX/AIRUD/Gl/wBVa8Tw0UiYws5kQ6xc3uLWcD5AH/LTJKCOdYQ4vQwa17Ebeo6j6VaKUXdc1KVb1IuLKHD0ImAJAR+pI27b819jtS5xHD4OPbV8Lpb/ADISpH2H1rpD4LSySRcjup6Mp/Cw+xFJ3FMAxDzqRZ0mk09mDHb2II2qascSyFdLVcJJS2E2XArrBOwJ+V/W1bMxyyxHhspRhf8AXXVe1gPwntQ7G5jYWOxU2t1BHOjeUYdmjEhYBFclQRuynsOe9Z1dRzOllKfdCX9nGLmwmNiSa5hmugJBsGt5bX6bAV16fKVMhU2AIIvty/2IIPa/rXHuIo8Y8KSrEFWJg1yfMDf9UchXYspzZcXh4sQvJ1D+1zpYfJxWnp6rlHMwdVTVOWSyOcTf2e4eGeVHUqrnUh5WP4kuPQ/Yit+GwMWXMzhdSkfELF19q6NnOWLiIiCLOouD6H8J/gfnXFc9zZtTQnUsqtpI9jWWspxnlozb0tSNSFnqhpn4hsLohIPYg+7E70CzGf8ASI4xfzSSKpt0DGxH0q/hsIyYNi/PTe3NuXN26DtQbgLCtPKXb/DivbvIRYfQXP0pOGU52NN404Nj7BhQihV2VQAB6AbCheeOAYrg/ERf0Nth8yBRcnpS/wAQuzjwVGlmOvxCPKqxgHY+pN/rW2rPAr83OZCn2jaKOFy7Q0hF/j1g36MdwPb+FMGe555pYz/iaQwN7XAKMtv1TYc/UUDyDEmWVTfUkqja/I2NxbpuCfn7Vdz9I5JGLeVo9MUm12IKkq8fr+Ln29LVh6mF8S8M16O/9lqEl3X45P1X0Xs+yoSYeGTDJ5WsxUELpcpoJI6ncj3rfhJksQhJANr2sCw+LT+zquB2FCOF8/CYWeF7jQ2qMne6lj9bWohlyEKu/lKIyj0DLr03621W+VNpq81NbrP1zC+FOD2eXoFoZd6eMgkuvypBiff507cMv5T7VtfPkRU0D1UszwAlS3WrtSqmc5LnmUNGxoGpINdozDKUlG43pOzbgxhuouO1Tz9GiM09RSE/es/EFufSr0/Dkg/CeVeR5UR8VVaGJkwqC1zW2aQ9DVhgAtgK1GHY3qzXPci4PlBI573odiWIoviIFHI1QxEF+lRbPnmSEeEM2BPgSnyE3U/qn19qXuJz4WZY2L9tJB7PGn8fzraEKEMvMG9VuJoC00OLvcMFhk/ZAFkJPawW/YetMjZ5GaosLUhU4pycSKZV+MEXH63Qf5qs5Ik4aGBY2L6Q2m3Xpf0A70SlmKanALMCVjjte7DfxOW4Bolw9xAcOpLHTI5uxIOomsVWavZHToU3FYtwtNwvjDExlmjjUjcbnbuaz/srleJJsLLt4ZMkYIteKS4kAHOw2at+TTNO4mmLED4EPL95h6+lE82ASbCzqoMgkOr1aMowcfT8qKMsLSW/0U6lXi8QwJOypdtzEdL231Rn4W77WP1pX424XSVlxEQGtR57c2QC+3cDf2pgSbw5LHcX8N+6HeNvp+VCZ8S2HmaJvh5qfVOYt3H5VvlTU1ZnKp1pUpqUTmvEmdEwlOQPQXu3+1MfDSxx4aIRbqVBv1LH4i3e96H8e8DvMfGwxubeaK4Hcsh7+hqnwOkixsjhlseTXBDDnz6H+FJp9O6cW3zU6FfqlUmkll/Y5rLXmJiSQWdbi/cdjy7Vo1Vlrqz0tzcXpoVsrwSR4rQoCowLIBsFYDz2HvY/Oiua5bHNHiRpAldEYE+sZ5E/T70FzMlAsyi7RNrA9V5OP9N/pR/EYlWCsDcEXU8tQI/+prN1Ktaf4fowp/ycfHNeqFnDcMO8MjbqAhVRp576gGNtgWvv7VYyiF0DB2uQI7DeyqUDBd+u5vRfLM0UpLLqKwlPhP69nVkHpYhjbuKA5RjWkVmIsdSrvz8qi5rP03cm6cjTU7/+RBmJt/nT3wr8J9v5Ug4QEsPeui8NwaUJPaum9DJU0DNSpUpZnJUtUqUAapYARuKDY/LVWjOInCgk0l5znwud6kvFNnmYRqKE4jzDY0Hx2as7GtC5gRUPnyaErF/E3XrVUyE9aqYjGFjXkcOJV43gKlxe8TDUHU2+IfW3erRi5SyKzmoK5aZBYe/9CtGExakvBMrjxfLY+UID+I3+57j0r18fIqkTw+AGJ0O1tBPPw3uPLyFiQR6+tCIxLK50kc90NyunsCeXcHrWerKpSldxy8fYdS7Kqmr67b/I5ZVmMGDTRL/6hSQ9xdmt8Lj9ki2w716nhSyCWYqoUnRH5b7jm3eqaMs63ZNM8CW3Nw0QHxDa91Pr0J52oXBkLMWJBvzuTsfakYlKzjzQ00o2/k8wzisfhkBEZbryJ50H4T8WTMEWQsU0Slb8uWk7fOtngRxKWYjbp69hVvgrG+Pj2PJYoHPtdkqaC76b5kWr27KSQxYecNHEzHcFoJD3U/3bfSx+dZ5vF40W3+Ig2Nt/KbEe4NDsJGof9GOxxETMp/5qG6/PSftWEGZ3aO+3ieX92ZPKwPpe33Fdi2fPM4KWYPizRHUhzpI2JHNGPWw/CedV4sOVckyaxtptysdydq08UZCHZnU+G4+IA2v1JHrerGFgVAFUWG39Gq1pWjbx+zTSTubtVZLXhUXrckdqyXHWNZNasA6rDJExsYSSn/tv8P0N1+lW4odRobnkfhgSpuY76wNy0Z2cfLmPapcVNYXv9FZXVpLVZg7N8K0sM5gYAjTIR0F2Ic/9Oqt/DGXeHEqXuSxYt1JJ5mq2DnMUrsGDK0dwL2BX0NjyNzTZluGCW25ddqRRjaVnquIbiurrR8aDuQ5JyYinHCJYUuZXmINgKZoDsK0MyzubKlSpUCyVKlSgAfnSkxm1c3zWEhjeuqTRBgRSjmeVjWb0MdTZz+eGxrXFh3kNlBJpoxfDzytpjXrz6AetFsv4bWPynf8AZXcnuxq0Y315qWnO2gvZTw4b3fc+i72926UyYfCiMWVVB6n+bczR2LJtgDZR6D+deSrGnlVdTf11pyktEZGnJ3Yr47IhNYuFYi9tfwjvp60l5rwykR1YRZDMDfxASACOigbae1dXXJWl/wAQ2X9UbfWtOayQQRlQANuQAvV1UzsRhFfKsd48SO8IGITZ9IUEN691YdPcUGOUzo0gh8upromzCxuSHQ7XG+6kHags/EEmHxwlTUY/hdB1jJ3P7w511IyRjDCaMhvFUFGt+uNjSqnT03quZDIV5rRnK8yv4hXQbi4DbspYc/JbUOnK+9Ff7LcEwmxrEq390i6gdQ1SMdv+mj0GXrezAMEFrn1/xJCO5IAolwLlir472trMJJ7hLkX9Ln71nj0zpyxXyNL611KbptAPjJTDi8IVNnXUQfSyk/kKHZ9jFurrtHiLSIeizr8an0Jt9aNcYoHnL9Io5Df95Co/7qU8GBNBJBJyIJRj+CQC4Pb/APa6EdL83MUXZl8ZqZEUFVk23ZuajoO57Vsibf51pw0VkUWtsOnarmFgueVY6k8TN8Y2RYQDnzrGbEEbbVvkwp2AqvNgSrb0tc+CxlDiLm3rWZiQdefzqo4AOxrFEHrVo8+CLC7j8lIeyg+ET5bAsVublD6C9yPenA4kaQPQD8qq6R61isVyKus7c8Cigkw/kguRan7CiyilbhrLrgGm5VsKqxVR5ntSpUqBZKlSpQBK1S4ZW5i9balAGsQACwAA7VIoFXkKzNe0AYulxasI8Oq8hW2pQBTzPElENudImaROx/Wb+uXenrHwlhYc/wAqpplIQeXdz+I9L+lPpyUUFjneO4cIBjUAysLu3RFPMX9aucL4q8JiFymHZ1W/UXHh/djTTnODCReFH8b7s3bqTSNh8aMuk1yhmgkkF7c9SA6W7jt2pyeJC27O7GKbDeHqGxKJdv3n3/I0dyeLwcMSeov9AB/ClzKsV+k+PLzEjeXuCBp+xpkzS4RYxsAAPeqyV8i6W6FfHYcyq9+TtYn9hdzShiowrSAdxYfa1O2f4tEXwUsWsA37IO9vc/lQGOC9tt71V1UnYvCldGmKM7ben5Uay3BmwPW9bMsykkgt6004DJBzrMkaZTsLqQsrcgfl1qhmEhuPKPlen2bJFI50Ix3C5tcb1NuewtTRz6YG9alc0YzXLypoQy2NCXPYab1kO1b8KSWFUlfpRbKsGSRUrnwDH3hpvJbtRuh2S4HQinqRRGoZkepKlSpUEEqVKlAEqVKlAEqVKlAEry9e1KAPKle1KAKU2CuSfXn7VzbjzBGaQKvwLsB36muqSLcEUuY3hbUGsbk+tOpytqLmriBwIztHioQxXQ66WHNSQSdPztWvMocXExJnkdSdiWa9+gIvTfh+DZMOAYzv1PqTzv61oxmRSyMC1zblbkPYVeVVZ5czGKmmkmxdwOG0gLzPMk8yTzJ9zRuGIKB61ew3DrKL2qzBlDFhttWazbNGJJWRMI5sNqZsuQhd+dV8JlKixPOiIFSKk7ntSpUqCgHzTIxJuOdA8XwWSNt6dKlTcspNHOIuEnDfDTJk/D+g+YUxaa9qbkubZ4q2r2pUqpQlSpUoAlSpUoAlSpUoAlSpUoAlSpUoAlSpUoAleVKlAHtqxtUqUAS1QCpUoAyqVKlAEqVKlAEqVKlAEqVKlAEqVKlAH//Z"/>
          <p:cNvSpPr>
            <a:spLocks noChangeAspect="1" noChangeArrowheads="1"/>
          </p:cNvSpPr>
          <p:nvPr/>
        </p:nvSpPr>
        <p:spPr bwMode="auto">
          <a:xfrm>
            <a:off x="0" y="-15557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 name="Rectangle 18"/>
          <p:cNvSpPr/>
          <p:nvPr/>
        </p:nvSpPr>
        <p:spPr>
          <a:xfrm>
            <a:off x="2438400" y="4648200"/>
            <a:ext cx="4572000" cy="369332"/>
          </a:xfrm>
          <a:prstGeom prst="rect">
            <a:avLst/>
          </a:prstGeom>
        </p:spPr>
        <p:txBody>
          <a:bodyPr>
            <a:spAutoFit/>
          </a:bodyPr>
          <a:lstStyle/>
          <a:p>
            <a:r>
              <a:rPr lang="en-US" dirty="0" smtClean="0"/>
              <a:t> </a:t>
            </a:r>
            <a:endParaRPr lang="en-US" dirty="0"/>
          </a:p>
        </p:txBody>
      </p:sp>
      <p:pic>
        <p:nvPicPr>
          <p:cNvPr id="20" name="boxing_bell_multiple.wav">
            <a:hlinkClick r:id="" action="ppaction://media"/>
          </p:cNvPr>
          <p:cNvPicPr>
            <a:picLocks noRot="1" noChangeAspect="1"/>
          </p:cNvPicPr>
          <p:nvPr>
            <a:wavAudioFile r:embed="rId1" name="boxing_bell_multiple.wav"/>
          </p:nvPr>
        </p:nvPicPr>
        <p:blipFill>
          <a:blip r:embed="rId6" cstate="print"/>
          <a:stretch>
            <a:fillRect/>
          </a:stretch>
        </p:blipFill>
        <p:spPr>
          <a:xfrm>
            <a:off x="1447800" y="5867400"/>
            <a:ext cx="304800" cy="304800"/>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path" presetSubtype="0" accel="50000" decel="50000" fill="hold" nodeType="afterEffect">
                                  <p:stCondLst>
                                    <p:cond delay="0"/>
                                  </p:stCondLst>
                                  <p:childTnLst>
                                    <p:animMotion origin="layout" path="M 0 0  C 0.001 0.04533  0.011 0.08667  0.028 0.11333  C 0.028 0.11467  0.055 0.15067  0.055 0.14933  C 0.07 0.16933  0.079 0.19733  0.079 0.22667  C 0.079 0.28533  0.044 0.332  0 0.33333  C -0.044 0.332  -0.079 0.28533  -0.079 0.22667  C -0.079 0.19733  -0.07 0.16933  -0.055 0.14933  C -0.055 0.15067  -0.028 0.11467  -0.028 0.11333  C -0.011 0.08667  -0.001 0.04533  0 0  Z" pathEditMode="relative" ptsTypes="">
                                      <p:cBhvr>
                                        <p:cTn id="6" dur="2000" fill="hold"/>
                                        <p:tgtEl>
                                          <p:spTgt spid="14348"/>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49" presetClass="path" presetSubtype="0" accel="50000" decel="50000" fill="hold" nodeType="clickEffect">
                                  <p:stCondLst>
                                    <p:cond delay="0"/>
                                  </p:stCondLst>
                                  <p:childTnLst>
                                    <p:animMotion origin="layout" path="M 0 0  L 0.25 0.33333  E" pathEditMode="relative" ptsTypes="">
                                      <p:cBhvr>
                                        <p:cTn id="10" dur="2000" fill="hold"/>
                                        <p:tgtEl>
                                          <p:spTgt spid="14348"/>
                                        </p:tgtEl>
                                        <p:attrNameLst>
                                          <p:attrName>ppt_x</p:attrName>
                                          <p:attrName>ppt_y</p:attrName>
                                        </p:attrNameLst>
                                      </p:cBhvr>
                                    </p:animMotion>
                                  </p:childTnLst>
                                </p:cTn>
                              </p:par>
                            </p:childTnLst>
                          </p:cTn>
                        </p:par>
                        <p:par>
                          <p:cTn id="11" fill="hold">
                            <p:stCondLst>
                              <p:cond delay="2000"/>
                            </p:stCondLst>
                            <p:childTnLst>
                              <p:par>
                                <p:cTn id="12" presetID="4" presetClass="exit" presetSubtype="16" fill="hold" nodeType="afterEffect">
                                  <p:stCondLst>
                                    <p:cond delay="0"/>
                                  </p:stCondLst>
                                  <p:childTnLst>
                                    <p:animEffect transition="out" filter="box(in)">
                                      <p:cBhvr>
                                        <p:cTn id="13" dur="500"/>
                                        <p:tgtEl>
                                          <p:spTgt spid="14348"/>
                                        </p:tgtEl>
                                      </p:cBhvr>
                                    </p:animEffect>
                                    <p:set>
                                      <p:cBhvr>
                                        <p:cTn id="14" dur="1" fill="hold">
                                          <p:stCondLst>
                                            <p:cond delay="499"/>
                                          </p:stCondLst>
                                        </p:cTn>
                                        <p:tgtEl>
                                          <p:spTgt spid="1434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p:cTn id="15" fill="hold" display="0">
                  <p:stCondLst>
                    <p:cond delay="indefinite"/>
                  </p:stCondLst>
                  <p:endCondLst>
                    <p:cond evt="onNext" delay="0">
                      <p:tgtEl>
                        <p:sldTgt/>
                      </p:tgtEl>
                    </p:cond>
                    <p:cond evt="onPrev" delay="0">
                      <p:tgtEl>
                        <p:sldTgt/>
                      </p:tgtEl>
                    </p:cond>
                    <p:cond evt="onStopAudio" delay="0">
                      <p:tgtEl>
                        <p:sldTgt/>
                      </p:tgtEl>
                    </p:cond>
                  </p:endCondLst>
                </p:cTn>
                <p:tgtEl>
                  <p:spTgt spid="20"/>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solidFill>
                  <a:srgbClr val="0099FF"/>
                </a:solidFill>
              </a:rPr>
              <a:t>Zeus got back at the people by getting Hephaestus to make a beautiful women, whom he named Pandora which means gift.</a:t>
            </a:r>
            <a:endParaRPr lang="en-US" dirty="0">
              <a:solidFill>
                <a:srgbClr val="0099FF"/>
              </a:solidFill>
            </a:endParaRPr>
          </a:p>
        </p:txBody>
      </p:sp>
      <p:pic>
        <p:nvPicPr>
          <p:cNvPr id="1026" name="Picture 2" descr="http://images.wikia.com/epicrapbattlesofhistory/images/6/61/Zeus_by_Varges.jpg"/>
          <p:cNvPicPr>
            <a:picLocks noChangeAspect="1" noChangeArrowheads="1"/>
          </p:cNvPicPr>
          <p:nvPr/>
        </p:nvPicPr>
        <p:blipFill>
          <a:blip r:embed="rId2" cstate="print"/>
          <a:srcRect/>
          <a:stretch>
            <a:fillRect/>
          </a:stretch>
        </p:blipFill>
        <p:spPr bwMode="auto">
          <a:xfrm>
            <a:off x="6267450" y="3733800"/>
            <a:ext cx="2590800" cy="3124200"/>
          </a:xfrm>
          <a:prstGeom prst="rect">
            <a:avLst/>
          </a:prstGeom>
          <a:noFill/>
        </p:spPr>
      </p:pic>
      <p:pic>
        <p:nvPicPr>
          <p:cNvPr id="5" name="Picture 2" descr="http://t1.gstatic.com/images?q=tbn:ANd9GcShPHpHkA1bzBPIJBaNeUoVrXTR3KgFuV6FKuetj5uAIzE0WX2O"/>
          <p:cNvPicPr>
            <a:picLocks noChangeAspect="1" noChangeArrowheads="1"/>
          </p:cNvPicPr>
          <p:nvPr/>
        </p:nvPicPr>
        <p:blipFill>
          <a:blip r:embed="rId3" cstate="print"/>
          <a:srcRect/>
          <a:stretch>
            <a:fillRect/>
          </a:stretch>
        </p:blipFill>
        <p:spPr bwMode="auto">
          <a:xfrm>
            <a:off x="0" y="4680586"/>
            <a:ext cx="2743200" cy="1988822"/>
          </a:xfrm>
          <a:prstGeom prst="rect">
            <a:avLst/>
          </a:prstGeom>
          <a:noFill/>
        </p:spPr>
      </p:pic>
      <p:pic>
        <p:nvPicPr>
          <p:cNvPr id="1028" name="Picture 4" descr="http://t0.gstatic.com/images?q=tbn:ANd9GcQ5zi9rsQ3RCW5KBfuDv2i7Lpkzf_aV8Ts3kS1u9hZbHek83IiT"/>
          <p:cNvPicPr>
            <a:picLocks noChangeAspect="1" noChangeArrowheads="1"/>
          </p:cNvPicPr>
          <p:nvPr/>
        </p:nvPicPr>
        <p:blipFill>
          <a:blip r:embed="rId4" cstate="print"/>
          <a:srcRect/>
          <a:stretch>
            <a:fillRect/>
          </a:stretch>
        </p:blipFill>
        <p:spPr bwMode="auto">
          <a:xfrm>
            <a:off x="3429000" y="4343400"/>
            <a:ext cx="1666875" cy="2743200"/>
          </a:xfrm>
          <a:prstGeom prst="rect">
            <a:avLst/>
          </a:prstGeom>
          <a:noFill/>
        </p:spPr>
      </p:pic>
    </p:spTree>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 calcmode="lin" valueType="num">
                                      <p:cBhvr additive="base">
                                        <p:cTn id="12" dur="5000" fill="hold"/>
                                        <p:tgtEl>
                                          <p:spTgt spid="1028"/>
                                        </p:tgtEl>
                                        <p:attrNameLst>
                                          <p:attrName>ppt_x</p:attrName>
                                        </p:attrNameLst>
                                      </p:cBhvr>
                                      <p:tavLst>
                                        <p:tav tm="0">
                                          <p:val>
                                            <p:strVal val="#ppt_x"/>
                                          </p:val>
                                        </p:tav>
                                        <p:tav tm="100000">
                                          <p:val>
                                            <p:strVal val="#ppt_x"/>
                                          </p:val>
                                        </p:tav>
                                      </p:tavLst>
                                    </p:anim>
                                    <p:anim calcmode="lin" valueType="num">
                                      <p:cBhvr additive="base">
                                        <p:cTn id="13" dur="5000" fill="hold"/>
                                        <p:tgtEl>
                                          <p:spTgt spid="102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3" presetClass="entr" presetSubtype="16" fill="hold" nodeType="clickEffect">
                                  <p:stCondLst>
                                    <p:cond delay="0"/>
                                  </p:stCondLst>
                                  <p:childTnLst>
                                    <p:set>
                                      <p:cBhvr>
                                        <p:cTn id="17" dur="1" fill="hold">
                                          <p:stCondLst>
                                            <p:cond delay="0"/>
                                          </p:stCondLst>
                                        </p:cTn>
                                        <p:tgtEl>
                                          <p:spTgt spid="1026"/>
                                        </p:tgtEl>
                                        <p:attrNameLst>
                                          <p:attrName>style.visibility</p:attrName>
                                        </p:attrNameLst>
                                      </p:cBhvr>
                                      <p:to>
                                        <p:strVal val="visible"/>
                                      </p:to>
                                    </p:set>
                                    <p:animEffect transition="in" filter="plus(in)">
                                      <p:cBhvr>
                                        <p:cTn id="18"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descr="C:\Documents and Settings\610350844\Local Settings\Temporary Internet Files\Content.IE5\WGRJGH3E\MP900430849[1].jpg"/>
          <p:cNvPicPr>
            <a:picLocks noChangeAspect="1" noChangeArrowheads="1"/>
          </p:cNvPicPr>
          <p:nvPr/>
        </p:nvPicPr>
        <p:blipFill>
          <a:blip r:embed="rId2" cstate="print"/>
          <a:srcRect/>
          <a:stretch>
            <a:fillRect/>
          </a:stretch>
        </p:blipFill>
        <p:spPr bwMode="auto">
          <a:xfrm>
            <a:off x="6019800" y="4566106"/>
            <a:ext cx="3124200" cy="2291894"/>
          </a:xfrm>
          <a:prstGeom prst="rect">
            <a:avLst/>
          </a:prstGeom>
          <a:noFill/>
        </p:spPr>
      </p:pic>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r>
              <a:rPr lang="en-US" dirty="0" smtClean="0">
                <a:solidFill>
                  <a:srgbClr val="FF0000"/>
                </a:solidFill>
              </a:rPr>
              <a:t>Zeus sent her to earth, and gave her as a present to Prometheus’s brother, </a:t>
            </a:r>
            <a:r>
              <a:rPr lang="en-US" dirty="0" err="1" smtClean="0">
                <a:solidFill>
                  <a:srgbClr val="FF0000"/>
                </a:solidFill>
              </a:rPr>
              <a:t>Epimetheus</a:t>
            </a:r>
            <a:r>
              <a:rPr lang="en-US" dirty="0" smtClean="0">
                <a:solidFill>
                  <a:srgbClr val="FF0000"/>
                </a:solidFill>
              </a:rPr>
              <a:t>. Zeus told him he should marry Pandora. Also Zeus sent Pandora with a little box with a lock on it.</a:t>
            </a:r>
            <a:endParaRPr lang="en-US" dirty="0">
              <a:solidFill>
                <a:srgbClr val="FF0000"/>
              </a:solidFill>
            </a:endParaRPr>
          </a:p>
        </p:txBody>
      </p:sp>
      <p:sp>
        <p:nvSpPr>
          <p:cNvPr id="16386" name="AutoShape 2" descr="data:image/jpeg;base64,/9j/4AAQSkZJRgABAQAAAQABAAD/2wCEAAkGBg4QDg8QEBAQEA8OEBEQDw0QEBAPERAPFBAWFhYQEh4YGycgFxkjGRMSHzsgIycpLCwsFh4xNTAqNSYrLCkBCQoKDgwOGg8OGiwkHyQsNDUpKywpNCwuLzAtLiwsNTQtNSkpNSwtLTYtKSwpLCw1KSkvNSoxMCw0LDUvLzQsNf/AABEIAOEA4QMBIgACEQEDEQH/xAAcAAEAAgIDAQAAAAAAAAAAAAAABwgFBgEDBAL/xABZEAABAwICBAcGEQgGCQUAAAABAAIDBBEFBgcSITETNUFRYXF0FyJygZG0CBQlMjZCVHOUobGys8HD0dIjUlVigpKT0xZDU2ODohVFhIWVo6XC8BgkJjRE/8QAGwEBAAEFAQAAAAAAAAAAAAAAAAQBAgUGBwP/xAA9EQACAQMABQUMCQUAAAAAAAAAAQIDBBEFEiExQRNRcZGxBhUiMzQ1UmFyc8HhFDJTVJKywtHwFkJDgaH/2gAMAwEAAhEDEQA/AJxREQBERAEREAREQBERAEREAREQBFxdcoAiIgCIiAIiIAiIgCIiAIiIAiIgCIiAIiIAiIgCIiAIixuYcw01BTPqaqQRxM8bnuO5jB7Zxtu+oEoDIucALnYBvPQo/wA06b8Joi5kbzWTC41KexjB5nSHvf3dbqUQZy0l4ljUjoYtanohs4BriA5v51Q4euP6u7oO9Yqiy5Cyxf8AlHdPrR1D70BtmJ+iBxeoJFJTwwN5LMdUyDrJ73/KsJJnfM07hrVs0d+UOipwPFGAfiXY1oAsAAByAWAXnkxGBvrpWDo1gT8SAyNPT5mkGtHi0j+huITE+MfevUzE85U+1tRLKBzvpqj4nglYBuO04OyYAjcRrD47LOYbndzbDho5m/mvcNbxHf8AKgPfTac8cpCBXUUcjQdpfFJTPPU4Xb/lW85b08YRVFrJi+ikNh+XGtET0PbsA6XBqweH5gp6gah71ztnBSWs7oHI7/zYsdjOjzD6i5EfASH+sgszb0t9afID0oCcYKhkjWvY5r2PF2vY4Oa4c4I2ELsVZKY43l95lppTNSXu9lnOhcP71l7sP6zT4+RTTo+0nUeLx2b+Rq2NvLSONzb8+M+3Z07xygbLgbkiIgCIiAIiIAiIgCIiAIiIAiIgCIiAIiIDrqalkcb5JHBkcbXPe9xsGsaLlx6AASqt55zfPjuIHVLmUcJIgjO5se4yuH57vi2DkupO9EJmwwUUVDG60laS6Wx2inYR3p8J9vExw5VFeC0HBQgEd+/vn9Z3DxD60B6qWlZGwMYLAeUnnPOVjMTzC2MlkYD3jYT7Vp5ukpmLEzGwRsNnyDaRvazo6T96mPRJokio4o6ysjD66QB7I3i7aVp2gAH+t5zybhykgRtgWibHcSAkkHpaF1iHVJdHdvO2No1vKADzrecN9DZSAD0xWzyHlEMccIv+1rqZEQEXf+nbBrW4St6+Giv9EsTifobKYg+lq6Zh5BPGyUHoJbq28imdEBVzMGjbHMKBk1OHp2bXSwEzRtaNt3tIDmC3La3SvflHSKHFsNRfmBO0jqPKOg7ea+5WUUM6XtEEb45MQw+MRzRgyVFLGLNlaNrpYwPWvG8geu6/XAZRj2uaCCHNcNhG0EH5Qo8zdlKSjkGJYcXQvhdwj2R7ODI/rI/1edu6xPJcL50e5vNuBmdsB3nkJ3P6juPiPOpHIuLHaDsIQGyaNs9MxahbNsbURER1UQ3Nkt69v6jhtHjG2y2xV30c1pwzNElIDanrC6LV5Brt4WEjpDrN/aKsQgCIiAIiIAiIgCIiAIiIAiIgCIiAIiICs2mGodPmWSN5uyEU0TBzM4JshH70j/KulcaSvZTV++ReaRrlAeDL1OyXMVDHINZhqae7TuIFnWPRcK1wVVcqeyWg7VB80K1QQBERAEREAREQFVs6YQygzFUQQ7InSNc1g2BrJ42yag6Gl9h1BSDljEuFh1XG74rNPOW+1PxEeJaZpY9lM3XS+bRrI5ZrODqWD2sn5M+Pd8YHlQHlzB+TzPhbxs1pqFxPVU6p+IBWUVbM7d7jeFO/Xpz5KpWTQBERAEREAREQBERAEREAREQBERAEREBV/SV7Kav3yLzSNcrnSeLZpqvfIPNI1wgPHlf2SUHaqf6laoKqmWvZJh/a6b5Wq1YQHKIiAIiIAiIgKx6VPZTUeFTeaxr5Y8tII3tII6xtC+tKnspqPCpvNY18IDuz/NrYjhTx7YROHjnB+tWZVVMyVGvUYTzsDWH9mpIHxWVqwgCIiAIiIAiIgCIiAIiIAiIgCItO0oZ8dhFGyaOJs0s0oiY17i1jTqOcXuttPrbWFt+9Abil1X2kzhnHEoxNTFkUEl9V0baWJps4tOqZLv3gjfyLmTAc4ybXYg9vQKxzPowoVTSFrTbjOpFNcMo9FSm9yMJpV2Zpn6XUvx0sS+Fgcboa2DFWMrpTNU60JfK6V0xILRq3c7abNsFnlKhOM4qUXlPcWNY2M8OXj/8AI8P7XS/OarWBU+qqSWXE4YoXak0skDIpNZzNWR2qGuuNosSNoW9dy/Mv6Rb8Oq/wKPcX1vbNKtNRb5yqg5bkWIRV37meZhuxHyV1X+FO5xmkbsQd4sQqvuUbvvY/ax6y7k58xYhFXb+gGbBuxCTxYjUBP6GZwG6vn8WJS/W5XLS1k/8ALHrKcnLmLEXS6rv/AEWzmN1bUn/eTj8r1z/oHOo3VVQf9vYfleru+dn9rH8SGpLmMXpV9lNR4VN5rGvhYDFYa5mLBuIOc+rDouFc+RsriDG3Uu4Eg97qrPqdGUZxUovKe5lm4wWKEmvpBya0Vh1zK3gVPMe1/TcPB34S0fB2tfX4Q6tvHZSnTaVMbwmdkWNU/DwSetqY2sY8jnYW2Y+w9qQ09KrlZxxBOCLw4LjVPWU8dRTSNlhlF2vb8bXDe1wOwg7QvcqgIiIAiIgCIiAIiIAiIgCiL0SPF1H2v7F6l1RF6JDi6j7X9i9ARzkLSBLhdqeqjeaSUCZmzv4w8AiSO/rmOFjbxjlBmPB8z0NYAaaoilJF9QOtIOtps4eRYTBcs0ddg+HsqYWyAUkOq/a17LsHrHDaOrctB0gaL4MPpjVwTykNkY3gpA1xGsd4c2263MtBrKy0hXcXmnUbxsWYt5x19Rko8pSjnejJ6XMo1PplmJQMMrGtjEzACXRmPc+w2lhFuq3StLGaorbWSB35ve2v13+pZ/KeS8aqqSKqpsR4GOUv1WGpq2OGpI5huGNI3tPKsrJo2zA71+IU8nTI+eT50RWatb6nZw+j1KsXq7OKezg9jI8qbqPWSe01nImGVWIYxTTxRERU88Mssm3UYyNwdYndrG1gOnmBKsdZQzHo5x9os2upGjfZoe0X59kC4fo7zEf9YQeKSZvyRLDaUVHSFVTdeEUlhLa/gelOMoL6rJnsllB79FmPk3NfFftNUPs0GifMPJXR+KsqvwLGd6rX71Hqf7lznNf2snCyWUIdyvMY/wD3M+G1P4Vz3Lsy+7h8Nqfwp3qtfvUOr5lOUl6JN1ksoR7l+Zfdw+HVP3L6j0aZmburW+Osmd8rU71W33qHV8xykvROnTBlmsixF2IsjMlO8REva0uETo42sIlt60HVvfdt51qMWar7OBJdzNde/wASkCLJebGiza6If45v9GuG5JzWNra2FpO8tlDb+SNbfY6QtrejGlUrQeqsJrZsRGnCTeUjV8r5RxLEsRppBSyRQRyRufO9jmxtjY/WO1wGs47QAOfrKsbjWXqatpX0tSwSRPFj+c13I9h9q4HlUOnKOcP0lbqq5B8jF1vyPm52/E3fD6gfI1XVL6ynUVTlo5SwtoUJJYwfWQ6uowDH3YVO8upax7WscdjS5+yCdo5CTZh+vVCn5VJzVgeI0NdS+np+GncI5I5eGknLWiUgC7xcWIJt0q2wWbpVI1IKcXlPieTWGERF6FAiIgCIiAIiIAiIgCiL0SHF1H2v7F6l1RF6JDi6j7X9i9AZbJHFVB2WH5gWE0xD1Hk6JofnrN5I4qoOyw/MCw2mAeo03vkH0gXLrbzlH3n6jMT8S+g7dE3EtJ1z+cyLb1qGiXiWl8KfziRbeo2kfK6vtS7WX0vqR6AiLugivtO7kUFvBe3gRQ8p8iw+cc50uFwCWa7nvuIadtteVw32/NaLi7juvykgLYFWXShjj6rFqoknUp5HU0TeRrInFpt1uDneNZTQ2j1f3GrU+qll/sQ61VxWT14/pexaqc7Um9KxE7I6fvHAdL/XE+MDoWvQZrxFj9dlZVNeTcuE8tz17dvjWKRdJpWVvSjqQgkuj+ZMe5N72StkzTdOyRsWI2licQPTTWhssf6zw3Y9vUAevcpsila5oc0hzXAOa4G4c0i4IPKLKnqsPoVxZ8+Ehjzc0sz4Gk7TwdmvaPFrkdTQtP7otFUqMFcUFjbhpbtvH1EmhUbeqzfkRFpZLCIgFyqpZeECFNO4tiuH9nj+ncrEhV60+j1Xoezs84crChdhsIalCMebPazFzeWERFNLQiIgCIiAIiIAiIgCiL0SHF1H2v7F6l1RF6JDi6j7X9i9AZbJHFVB2WH5gWI0vD1GqPDg+masvkjiqg7LD8wLE6XB6i1PhQfTsXLbfzlH3n6jMS8U+g50ScS03hT/AE71uC07RHxNT+HP9O9bivDSPldX2n2svpfUj0H1Gy5svWAuuBlhfnXasXJ5ZbJ5YVWc/UDoMWr43C3/ALmSQeBI7hGn914VplGGmHR9JVtbW0rC+oibqTQtF3SxDaHMHK5tzs3kbtwB2DudvYW1y41HhSWM+vh+xFrxco7CCUXLmkEgggg2IOwg8xXC6aQArBaDsPdHhJkcP/sVEkjfAa1sfyseobyjk2qxKdscLHCMOHDVBaeDibyknldbc3efjVncMw6OngigiGrHCxsbBy6rRa55zy35ytO7qL2CpK2i/Cby/UkSreDzrHqREWgkwLspm3e3rv5F1r00DdpPMLeVTdH0uVuYR9fZtLJvEWQhp+43oOzs84erCBV70/cb0HZ2ecPVhAutW3i1/vtZjZbwiIpBQIiIAiIgCIiAIiIAoi9EhxdR9r+xepdUReiQ4uo+1/YvQGWyRxVQdlh+YFi9LQ9Rarrg84jWUyRxVQdlh+YFjNK49Raz/A85jXLaHnGPvF+YzMvFPo+B16IuJqfw5/pnLdI23IC0vRFxNT+HP9M5bzTt3nxKPpN4uqvtPtFN4proO9ERYosC8uJ4gyngmnk2RwRvkf4LWk2HSbW8a9SjPTnmDgaGOkae/rH3eP7mIhx8ryzyFTLG2d1cQori9vRx/wCFs5asWyEMTxB9RPNPIbyTyPkf4TnEkDo2ryoi7FGKikluMWSfoKzDwVbLRuPeVbNaMHknjBOzrZr/ALoU7KouFYi+mqIZ4zZ8EjJG9bXA2PQbW8atjhteyoginjN4542SM8FzQQD07bLnvdRacnXjXjuktvSvljqJtvLKwelERamSQshRsszr2rwMbcgc6yrRYW5lsmgKGtUlVfBYXS/l2nhWezBAen/jag7Ozzl6sIFXzT/xtQdnZ5y9WDC6Jb+LRBe8IiL3KBERAEREAREQBERAFEXokOLqPtf2L1LqiL0SHF1H2v7F6Ay2SOKqDssPzAsdpV4lrOqHzmJZHJHFVB2WH5gWP0pj1FrfBi85iXLKPnGPvF+YzMvFPo+B59EPE0Hvk/0pW/xtsAFoOhwXwin99n+lKkBRdK+V1fafaWRfgRXqCIixoCrRpTzB6cxWdzTeKnPpeLm1YydZw63l56iFPGesf9I4bU1ANpAzUh9+f3rD4idbqaVVolbr3K2mXO5lw2LtfwIlxLdE4REW9EQKedBmYeGoZKRx7+jfdg/uJCSPI/X/AHgoGW2aL8w+ksVgc42inPpebm1JCAHHoDww+IrEaatPpVnOK3raulfLKPSlLVkWZRF9RsJIA5VymMXJqMd7Mkeihi2l3NsC9q+WMAAA5F9Lotjaq2oKnx49P82EGctZ5ID0/wDG1B2dnnL1YMKven/jeg7Ozzl6sIFsNv4tfzieD3hERe5QIiIAiIgCIiAIiIAoi9EhxdR9r+xepdWpaTsl/wClcOfA0gTxOE1M4mw4VoI1HdDmuc3ouDyIDC5I4qoOyw/MC8OlDiWt8CPziNaTo6z+aInDcR1oRC9zI5JARwLr7YZeZt72PJfbstbdNJcjXYJWOaQ5ro4y1zSHNI4ePaCNhXNqtpVttIwVRbHNNPg/CMsqinSeOY69C49SIeiSf6QrfVoWhNwODM6J5gf3gfrW+rFaV8tq+0+0sg/BXQERLLHF5C2nvMGtLT0LDsjHpiYA+3cC2MHpDdY/thRJZW/kpI3G7o2OJ5SxpPxhfBw2H+xi/hM+5bZYd0NOzoRoxpZxx1t76iNOi5POSodlwrdnCqf+wi/hM+5cHB6b3PD/AAY/uU7+rYfZP8XyLPo75yoq5CtucEpfc0H8CP8ACgy9SE29K05/wIvwq6PdXGTwqTz0/Ip9H9Zi8gZg9P4bTTk60urwU3KeGZ3rievY79oLcaan1Rt3nf0dC6cNwqGBto42R3NyI2NY29rXsBvsBtXtVljo2NOo7iUcNvwY+in8Ss6mVqhERZs8iAtP3G9B2dnnD1YQKvOns+q9F7wwf89ysMFkbOWtST9b7WWS3hERSi0IiIAiIgCIiAIiIAiIgNMz5osoMWGu+8FUBZtXEBrEDc2QbngeIjkIUVVugXG4mvigqoZYHnawTSwhwvca7CNXkB3lWIRUaT3grpQ6Hs0Qs1IagQsuXcHHXSRt1jvNm7L7B5F6O5Vmz3a7/iFQrBovN0abeXFdRXLK+9yXNfu7/qFR9y57kOavdw+H1P4VYFFTkKXorqGWV+7juaPd7Ph1V+Fc9xnM/u+P4dV/gVgEVeRp+iuoZZX/ALiuZfd8Xw2r/lp3Esye74PhlZ/LVgEVeSp+iuoZZX7uHZj93wfC6z+WncLzB7vp/hNX/LVgUTk4cy6hllfu4Pj/AOkKf4RV/wAtfQ0D49+kYP49X+BT+iu1Y8xQgIaCMd/SMH8er/Ah0DY4d+Iw/wAarP8A2qfUVcIEB0fod8QM8T562nLGvaXlvDPk1Q651dZoF+sqfERVAREQBERAEREAREQBERAEREAREQBERAEREAREQBERAEREAREQBERAEREAREQBERAEREAREQBERAEREAREQBERAEREAREQBERAEREAREQBERAEREAREQBERAEREB//2Q=="/>
          <p:cNvSpPr>
            <a:spLocks noChangeAspect="1" noChangeArrowheads="1"/>
          </p:cNvSpPr>
          <p:nvPr/>
        </p:nvSpPr>
        <p:spPr bwMode="auto">
          <a:xfrm>
            <a:off x="0" y="-1039813"/>
            <a:ext cx="2143125" cy="21431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6388" name="AutoShape 4" descr="data:image/jpeg;base64,/9j/4AAQSkZJRgABAQAAAQABAAD/2wCEAAkGBg4QDg8QEBAQEA8OEBEQDw0QEBAPERAPFBAWFhYQEh4YGycgFxkjGRMSHzsgIycpLCwsFh4xNTAqNSYrLCkBCQoKDgwOGg8OGiwkHyQsNDUpKywpNCwuLzAtLiwsNTQtNSkpNSwtLTYtKSwpLCw1KSkvNSoxMCw0LDUvLzQsNf/AABEIAOEA4QMBIgACEQEDEQH/xAAcAAEAAgIDAQAAAAAAAAAAAAAABwgFBgEDBAL/xABZEAABAwICBAcGEQgGCQUAAAABAAIDBBEFBgcSITETNUFRYXF0FyJygZG0CBQlMjZCVHOUobGys8HD0dIjUlVigpKT0xZDU2ODohVFhIWVo6XC8BgkJjRE/8QAGwEBAAEFAQAAAAAAAAAAAAAAAAQBAgUGBwP/xAA9EQACAQMABQUMCQUAAAAAAAAAAQIDBBEFEiExQRNRcZGxBhUiMzQ1UmFyc8HhFDJTVJKywtHwFkJDgaH/2gAMAwEAAhEDEQA/AJxREQBERAEREAREQBERAEREAREQBFxdcoAiIgCIiAIiIAiIgCIiAIiIAiIgCIiAIiIAiIgCIiAIixuYcw01BTPqaqQRxM8bnuO5jB7Zxtu+oEoDIucALnYBvPQo/wA06b8Joi5kbzWTC41KexjB5nSHvf3dbqUQZy0l4ljUjoYtanohs4BriA5v51Q4euP6u7oO9Yqiy5Cyxf8AlHdPrR1D70BtmJ+iBxeoJFJTwwN5LMdUyDrJ73/KsJJnfM07hrVs0d+UOipwPFGAfiXY1oAsAAByAWAXnkxGBvrpWDo1gT8SAyNPT5mkGtHi0j+huITE+MfevUzE85U+1tRLKBzvpqj4nglYBuO04OyYAjcRrD47LOYbndzbDho5m/mvcNbxHf8AKgPfTac8cpCBXUUcjQdpfFJTPPU4Xb/lW85b08YRVFrJi+ikNh+XGtET0PbsA6XBqweH5gp6gah71ztnBSWs7oHI7/zYsdjOjzD6i5EfASH+sgszb0t9afID0oCcYKhkjWvY5r2PF2vY4Oa4c4I2ELsVZKY43l95lppTNSXu9lnOhcP71l7sP6zT4+RTTo+0nUeLx2b+Rq2NvLSONzb8+M+3Z07xygbLgbkiIgCIiAIiIAiIgCIiAIiIAiIgCIiAIiIDrqalkcb5JHBkcbXPe9xsGsaLlx6AASqt55zfPjuIHVLmUcJIgjO5se4yuH57vi2DkupO9EJmwwUUVDG60laS6Wx2inYR3p8J9vExw5VFeC0HBQgEd+/vn9Z3DxD60B6qWlZGwMYLAeUnnPOVjMTzC2MlkYD3jYT7Vp5ukpmLEzGwRsNnyDaRvazo6T96mPRJokio4o6ysjD66QB7I3i7aVp2gAH+t5zybhykgRtgWibHcSAkkHpaF1iHVJdHdvO2No1vKADzrecN9DZSAD0xWzyHlEMccIv+1rqZEQEXf+nbBrW4St6+Giv9EsTifobKYg+lq6Zh5BPGyUHoJbq28imdEBVzMGjbHMKBk1OHp2bXSwEzRtaNt3tIDmC3La3SvflHSKHFsNRfmBO0jqPKOg7ea+5WUUM6XtEEb45MQw+MRzRgyVFLGLNlaNrpYwPWvG8geu6/XAZRj2uaCCHNcNhG0EH5Qo8zdlKSjkGJYcXQvhdwj2R7ODI/rI/1edu6xPJcL50e5vNuBmdsB3nkJ3P6juPiPOpHIuLHaDsIQGyaNs9MxahbNsbURER1UQ3Nkt69v6jhtHjG2y2xV30c1pwzNElIDanrC6LV5Brt4WEjpDrN/aKsQgCIiAIiIAiIgCIiAIiIAiIgCIiAIiICs2mGodPmWSN5uyEU0TBzM4JshH70j/KulcaSvZTV++ReaRrlAeDL1OyXMVDHINZhqae7TuIFnWPRcK1wVVcqeyWg7VB80K1QQBERAEREAREQFVs6YQygzFUQQ7InSNc1g2BrJ42yag6Gl9h1BSDljEuFh1XG74rNPOW+1PxEeJaZpY9lM3XS+bRrI5ZrODqWD2sn5M+Pd8YHlQHlzB+TzPhbxs1pqFxPVU6p+IBWUVbM7d7jeFO/Xpz5KpWTQBERAEREAREQBERAEREAREQBERAEREBV/SV7Kav3yLzSNcrnSeLZpqvfIPNI1wgPHlf2SUHaqf6laoKqmWvZJh/a6b5Wq1YQHKIiAIiIAiIgKx6VPZTUeFTeaxr5Y8tII3tII6xtC+tKnspqPCpvNY18IDuz/NrYjhTx7YROHjnB+tWZVVMyVGvUYTzsDWH9mpIHxWVqwgCIiAIiIAiIgCIiAIiIAiIgCItO0oZ8dhFGyaOJs0s0oiY17i1jTqOcXuttPrbWFt+9Abil1X2kzhnHEoxNTFkUEl9V0baWJps4tOqZLv3gjfyLmTAc4ybXYg9vQKxzPowoVTSFrTbjOpFNcMo9FSm9yMJpV2Zpn6XUvx0sS+Fgcboa2DFWMrpTNU60JfK6V0xILRq3c7abNsFnlKhOM4qUXlPcWNY2M8OXj/8AI8P7XS/OarWBU+qqSWXE4YoXak0skDIpNZzNWR2qGuuNosSNoW9dy/Mv6Rb8Oq/wKPcX1vbNKtNRb5yqg5bkWIRV37meZhuxHyV1X+FO5xmkbsQd4sQqvuUbvvY/ax6y7k58xYhFXb+gGbBuxCTxYjUBP6GZwG6vn8WJS/W5XLS1k/8ALHrKcnLmLEXS6rv/AEWzmN1bUn/eTj8r1z/oHOo3VVQf9vYfleru+dn9rH8SGpLmMXpV9lNR4VN5rGvhYDFYa5mLBuIOc+rDouFc+RsriDG3Uu4Eg97qrPqdGUZxUovKe5lm4wWKEmvpBya0Vh1zK3gVPMe1/TcPB34S0fB2tfX4Q6tvHZSnTaVMbwmdkWNU/DwSetqY2sY8jnYW2Y+w9qQ09KrlZxxBOCLw4LjVPWU8dRTSNlhlF2vb8bXDe1wOwg7QvcqgIiIAiIgCIiAIiIAiIgCiL0SPF1H2v7F6l1RF6JDi6j7X9i9ARzkLSBLhdqeqjeaSUCZmzv4w8AiSO/rmOFjbxjlBmPB8z0NYAaaoilJF9QOtIOtps4eRYTBcs0ddg+HsqYWyAUkOq/a17LsHrHDaOrctB0gaL4MPpjVwTykNkY3gpA1xGsd4c2263MtBrKy0hXcXmnUbxsWYt5x19Rko8pSjnejJ6XMo1PplmJQMMrGtjEzACXRmPc+w2lhFuq3StLGaorbWSB35ve2v13+pZ/KeS8aqqSKqpsR4GOUv1WGpq2OGpI5huGNI3tPKsrJo2zA71+IU8nTI+eT50RWatb6nZw+j1KsXq7OKezg9jI8qbqPWSe01nImGVWIYxTTxRERU88Mssm3UYyNwdYndrG1gOnmBKsdZQzHo5x9os2upGjfZoe0X59kC4fo7zEf9YQeKSZvyRLDaUVHSFVTdeEUlhLa/gelOMoL6rJnsllB79FmPk3NfFftNUPs0GifMPJXR+KsqvwLGd6rX71Hqf7lznNf2snCyWUIdyvMY/wD3M+G1P4Vz3Lsy+7h8Nqfwp3qtfvUOr5lOUl6JN1ksoR7l+Zfdw+HVP3L6j0aZmburW+Osmd8rU71W33qHV8xykvROnTBlmsixF2IsjMlO8REva0uETo42sIlt60HVvfdt51qMWar7OBJdzNde/wASkCLJebGiza6If45v9GuG5JzWNra2FpO8tlDb+SNbfY6QtrejGlUrQeqsJrZsRGnCTeUjV8r5RxLEsRppBSyRQRyRufO9jmxtjY/WO1wGs47QAOfrKsbjWXqatpX0tSwSRPFj+c13I9h9q4HlUOnKOcP0lbqq5B8jF1vyPm52/E3fD6gfI1XVL6ynUVTlo5SwtoUJJYwfWQ6uowDH3YVO8upax7WscdjS5+yCdo5CTZh+vVCn5VJzVgeI0NdS+np+GncI5I5eGknLWiUgC7xcWIJt0q2wWbpVI1IKcXlPieTWGERF6FAiIgCIiAIiIAiIgCiL0SHF1H2v7F6l1RF6JDi6j7X9i9AZbJHFVB2WH5gWE0xD1Hk6JofnrN5I4qoOyw/MCw2mAeo03vkH0gXLrbzlH3n6jMT8S+g7dE3EtJ1z+cyLb1qGiXiWl8KfziRbeo2kfK6vtS7WX0vqR6AiLugivtO7kUFvBe3gRQ8p8iw+cc50uFwCWa7nvuIadtteVw32/NaLi7juvykgLYFWXShjj6rFqoknUp5HU0TeRrInFpt1uDneNZTQ2j1f3GrU+qll/sQ61VxWT14/pexaqc7Um9KxE7I6fvHAdL/XE+MDoWvQZrxFj9dlZVNeTcuE8tz17dvjWKRdJpWVvSjqQgkuj+ZMe5N72StkzTdOyRsWI2licQPTTWhssf6zw3Y9vUAevcpsila5oc0hzXAOa4G4c0i4IPKLKnqsPoVxZ8+Ehjzc0sz4Gk7TwdmvaPFrkdTQtP7otFUqMFcUFjbhpbtvH1EmhUbeqzfkRFpZLCIgFyqpZeECFNO4tiuH9nj+ncrEhV60+j1Xoezs84crChdhsIalCMebPazFzeWERFNLQiIgCIiAIiIAiIgCiL0SHF1H2v7F6l1RF6JDi6j7X9i9AZbJHFVB2WH5gWI0vD1GqPDg+masvkjiqg7LD8wLE6XB6i1PhQfTsXLbfzlH3n6jMS8U+g50ScS03hT/AE71uC07RHxNT+HP9O9bivDSPldX2n2svpfUj0H1Gy5svWAuuBlhfnXasXJ5ZbJ5YVWc/UDoMWr43C3/ALmSQeBI7hGn914VplGGmHR9JVtbW0rC+oibqTQtF3SxDaHMHK5tzs3kbtwB2DudvYW1y41HhSWM+vh+xFrxco7CCUXLmkEgggg2IOwg8xXC6aQArBaDsPdHhJkcP/sVEkjfAa1sfyseobyjk2qxKdscLHCMOHDVBaeDibyknldbc3efjVncMw6OngigiGrHCxsbBy6rRa55zy35ytO7qL2CpK2i/Cby/UkSreDzrHqREWgkwLspm3e3rv5F1r00DdpPMLeVTdH0uVuYR9fZtLJvEWQhp+43oOzs84erCBV70/cb0HZ2ecPVhAutW3i1/vtZjZbwiIpBQIiIAiIgCIiAIiIAoi9EhxdR9r+xepdUReiQ4uo+1/YvQGWyRxVQdlh+YFi9LQ9Rarrg84jWUyRxVQdlh+YFjNK49Raz/A85jXLaHnGPvF+YzMvFPo+B16IuJqfw5/pnLdI23IC0vRFxNT+HP9M5bzTt3nxKPpN4uqvtPtFN4proO9ERYosC8uJ4gyngmnk2RwRvkf4LWk2HSbW8a9SjPTnmDgaGOkae/rH3eP7mIhx8ryzyFTLG2d1cQori9vRx/wCFs5asWyEMTxB9RPNPIbyTyPkf4TnEkDo2ryoi7FGKikluMWSfoKzDwVbLRuPeVbNaMHknjBOzrZr/ALoU7KouFYi+mqIZ4zZ8EjJG9bXA2PQbW8atjhteyoginjN4542SM8FzQQD07bLnvdRacnXjXjuktvSvljqJtvLKwelERamSQshRsszr2rwMbcgc6yrRYW5lsmgKGtUlVfBYXS/l2nhWezBAen/jag7Ozzl6sIFXzT/xtQdnZ5y9WDC6Jb+LRBe8IiL3KBERAEREAREQBERAFEXokOLqPtf2L1LqiL0SHF1H2v7F6Ay2SOKqDssPzAsdpV4lrOqHzmJZHJHFVB2WH5gWP0pj1FrfBi85iXLKPnGPvF+YzMvFPo+B59EPE0Hvk/0pW/xtsAFoOhwXwin99n+lKkBRdK+V1fafaWRfgRXqCIixoCrRpTzB6cxWdzTeKnPpeLm1YydZw63l56iFPGesf9I4bU1ANpAzUh9+f3rD4idbqaVVolbr3K2mXO5lw2LtfwIlxLdE4REW9EQKedBmYeGoZKRx7+jfdg/uJCSPI/X/AHgoGW2aL8w+ksVgc42inPpebm1JCAHHoDww+IrEaatPpVnOK3raulfLKPSlLVkWZRF9RsJIA5VymMXJqMd7Mkeihi2l3NsC9q+WMAAA5F9Lotjaq2oKnx49P82EGctZ5ID0/wDG1B2dnnL1YMKven/jeg7Ozzl6sIFsNv4tfzieD3hERe5QIiIAiIgCIiAIiIAoi9EhxdR9r+xepdWpaTsl/wClcOfA0gTxOE1M4mw4VoI1HdDmuc3ouDyIDC5I4qoOyw/MC8OlDiWt8CPziNaTo6z+aInDcR1oRC9zI5JARwLr7YZeZt72PJfbstbdNJcjXYJWOaQ5ro4y1zSHNI4ePaCNhXNqtpVttIwVRbHNNPg/CMsqinSeOY69C49SIeiSf6QrfVoWhNwODM6J5gf3gfrW+rFaV8tq+0+0sg/BXQERLLHF5C2nvMGtLT0LDsjHpiYA+3cC2MHpDdY/thRJZW/kpI3G7o2OJ5SxpPxhfBw2H+xi/hM+5bZYd0NOzoRoxpZxx1t76iNOi5POSodlwrdnCqf+wi/hM+5cHB6b3PD/AAY/uU7+rYfZP8XyLPo75yoq5CtucEpfc0H8CP8ACgy9SE29K05/wIvwq6PdXGTwqTz0/Ip9H9Zi8gZg9P4bTTk60urwU3KeGZ3rievY79oLcaan1Rt3nf0dC6cNwqGBto42R3NyI2NY29rXsBvsBtXtVljo2NOo7iUcNvwY+in8Ss6mVqhERZs8iAtP3G9B2dnnD1YQKvOns+q9F7wwf89ysMFkbOWtST9b7WWS3hERSi0IiIAiIgCIiAIiIAiIgNMz5osoMWGu+8FUBZtXEBrEDc2QbngeIjkIUVVugXG4mvigqoZYHnawTSwhwvca7CNXkB3lWIRUaT3grpQ6Hs0Qs1IagQsuXcHHXSRt1jvNm7L7B5F6O5Vmz3a7/iFQrBovN0abeXFdRXLK+9yXNfu7/qFR9y57kOavdw+H1P4VYFFTkKXorqGWV+7juaPd7Ph1V+Fc9xnM/u+P4dV/gVgEVeRp+iuoZZX/ALiuZfd8Xw2r/lp3Esye74PhlZ/LVgEVeSp+iuoZZX7uHZj93wfC6z+WncLzB7vp/hNX/LVgUTk4cy6hllfu4Pj/AOkKf4RV/wAtfQ0D49+kYP49X+BT+iu1Y8xQgIaCMd/SMH8er/Ah0DY4d+Iw/wAarP8A2qfUVcIEB0fod8QM8T562nLGvaXlvDPk1Q651dZoF+sqfERVAREQBERAEREAREQBERAEREAREQBERAEREAREQBERAEREAREQBERAEREAREQBERAEREAREQBERAEREAREQBERAEREAREQBERAEREAREQBERAEREAREQBERAEREB//2Q=="/>
          <p:cNvSpPr>
            <a:spLocks noChangeAspect="1" noChangeArrowheads="1"/>
          </p:cNvSpPr>
          <p:nvPr/>
        </p:nvSpPr>
        <p:spPr bwMode="auto">
          <a:xfrm>
            <a:off x="0" y="-1039813"/>
            <a:ext cx="2143125" cy="21431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6390" name="AutoShape 6" descr="data:image/jpeg;base64,/9j/4AAQSkZJRgABAQAAAQABAAD/2wCEAAkGBg4QDg8QEBAQEA8OEBEQDw0QEBAPERAPFBAWFhYQEh4YGycgFxkjGRMSHzsgIycpLCwsFh4xNTAqNSYrLCkBCQoKDgwOGg8OGiwkHyQsNDUpKywpNCwuLzAtLiwsNTQtNSkpNSwtLTYtKSwpLCw1KSkvNSoxMCw0LDUvLzQsNf/AABEIAOEA4QMBIgACEQEDEQH/xAAcAAEAAgIDAQAAAAAAAAAAAAAABwgFBgEDBAL/xABZEAABAwICBAcGEQgGCQUAAAABAAIDBBEFBgcSITETNUFRYXF0FyJygZG0CBQlMjZCVHOUobGys8HD0dIjUlVigpKT0xZDU2ODohVFhIWVo6XC8BgkJjRE/8QAGwEBAAEFAQAAAAAAAAAAAAAAAAQBAgUGBwP/xAA9EQACAQMABQUMCQUAAAAAAAAAAQIDBBEFEiExQRNRcZGxBhUiMzQ1UmFyc8HhFDJTVJKywtHwFkJDgaH/2gAMAwEAAhEDEQA/AJxREQBERAEREAREQBERAEREAREQBFxdcoAiIgCIiAIiIAiIgCIiAIiIAiIgCIiAIiIAiIgCIiAIixuYcw01BTPqaqQRxM8bnuO5jB7Zxtu+oEoDIucALnYBvPQo/wA06b8Joi5kbzWTC41KexjB5nSHvf3dbqUQZy0l4ljUjoYtanohs4BriA5v51Q4euP6u7oO9Yqiy5Cyxf8AlHdPrR1D70BtmJ+iBxeoJFJTwwN5LMdUyDrJ73/KsJJnfM07hrVs0d+UOipwPFGAfiXY1oAsAAByAWAXnkxGBvrpWDo1gT8SAyNPT5mkGtHi0j+huITE+MfevUzE85U+1tRLKBzvpqj4nglYBuO04OyYAjcRrD47LOYbndzbDho5m/mvcNbxHf8AKgPfTac8cpCBXUUcjQdpfFJTPPU4Xb/lW85b08YRVFrJi+ikNh+XGtET0PbsA6XBqweH5gp6gah71ztnBSWs7oHI7/zYsdjOjzD6i5EfASH+sgszb0t9afID0oCcYKhkjWvY5r2PF2vY4Oa4c4I2ELsVZKY43l95lppTNSXu9lnOhcP71l7sP6zT4+RTTo+0nUeLx2b+Rq2NvLSONzb8+M+3Z07xygbLgbkiIgCIiAIiIAiIgCIiAIiIAiIgCIiAIiIDrqalkcb5JHBkcbXPe9xsGsaLlx6AASqt55zfPjuIHVLmUcJIgjO5se4yuH57vi2DkupO9EJmwwUUVDG60laS6Wx2inYR3p8J9vExw5VFeC0HBQgEd+/vn9Z3DxD60B6qWlZGwMYLAeUnnPOVjMTzC2MlkYD3jYT7Vp5ukpmLEzGwRsNnyDaRvazo6T96mPRJokio4o6ysjD66QB7I3i7aVp2gAH+t5zybhykgRtgWibHcSAkkHpaF1iHVJdHdvO2No1vKADzrecN9DZSAD0xWzyHlEMccIv+1rqZEQEXf+nbBrW4St6+Giv9EsTifobKYg+lq6Zh5BPGyUHoJbq28imdEBVzMGjbHMKBk1OHp2bXSwEzRtaNt3tIDmC3La3SvflHSKHFsNRfmBO0jqPKOg7ea+5WUUM6XtEEb45MQw+MRzRgyVFLGLNlaNrpYwPWvG8geu6/XAZRj2uaCCHNcNhG0EH5Qo8zdlKSjkGJYcXQvhdwj2R7ODI/rI/1edu6xPJcL50e5vNuBmdsB3nkJ3P6juPiPOpHIuLHaDsIQGyaNs9MxahbNsbURER1UQ3Nkt69v6jhtHjG2y2xV30c1pwzNElIDanrC6LV5Brt4WEjpDrN/aKsQgCIiAIiIAiIgCIiAIiIAiIgCIiAIiICs2mGodPmWSN5uyEU0TBzM4JshH70j/KulcaSvZTV++ReaRrlAeDL1OyXMVDHINZhqae7TuIFnWPRcK1wVVcqeyWg7VB80K1QQBERAEREAREQFVs6YQygzFUQQ7InSNc1g2BrJ42yag6Gl9h1BSDljEuFh1XG74rNPOW+1PxEeJaZpY9lM3XS+bRrI5ZrODqWD2sn5M+Pd8YHlQHlzB+TzPhbxs1pqFxPVU6p+IBWUVbM7d7jeFO/Xpz5KpWTQBERAEREAREQBERAEREAREQBERAEREBV/SV7Kav3yLzSNcrnSeLZpqvfIPNI1wgPHlf2SUHaqf6laoKqmWvZJh/a6b5Wq1YQHKIiAIiIAiIgKx6VPZTUeFTeaxr5Y8tII3tII6xtC+tKnspqPCpvNY18IDuz/NrYjhTx7YROHjnB+tWZVVMyVGvUYTzsDWH9mpIHxWVqwgCIiAIiIAiIgCIiAIiIAiIgCItO0oZ8dhFGyaOJs0s0oiY17i1jTqOcXuttPrbWFt+9Abil1X2kzhnHEoxNTFkUEl9V0baWJps4tOqZLv3gjfyLmTAc4ybXYg9vQKxzPowoVTSFrTbjOpFNcMo9FSm9yMJpV2Zpn6XUvx0sS+Fgcboa2DFWMrpTNU60JfK6V0xILRq3c7abNsFnlKhOM4qUXlPcWNY2M8OXj/8AI8P7XS/OarWBU+qqSWXE4YoXak0skDIpNZzNWR2qGuuNosSNoW9dy/Mv6Rb8Oq/wKPcX1vbNKtNRb5yqg5bkWIRV37meZhuxHyV1X+FO5xmkbsQd4sQqvuUbvvY/ax6y7k58xYhFXb+gGbBuxCTxYjUBP6GZwG6vn8WJS/W5XLS1k/8ALHrKcnLmLEXS6rv/AEWzmN1bUn/eTj8r1z/oHOo3VVQf9vYfleru+dn9rH8SGpLmMXpV9lNR4VN5rGvhYDFYa5mLBuIOc+rDouFc+RsriDG3Uu4Eg97qrPqdGUZxUovKe5lm4wWKEmvpBya0Vh1zK3gVPMe1/TcPB34S0fB2tfX4Q6tvHZSnTaVMbwmdkWNU/DwSetqY2sY8jnYW2Y+w9qQ09KrlZxxBOCLw4LjVPWU8dRTSNlhlF2vb8bXDe1wOwg7QvcqgIiIAiIgCIiAIiIAiIgCiL0SPF1H2v7F6l1RF6JDi6j7X9i9ARzkLSBLhdqeqjeaSUCZmzv4w8AiSO/rmOFjbxjlBmPB8z0NYAaaoilJF9QOtIOtps4eRYTBcs0ddg+HsqYWyAUkOq/a17LsHrHDaOrctB0gaL4MPpjVwTykNkY3gpA1xGsd4c2263MtBrKy0hXcXmnUbxsWYt5x19Rko8pSjnejJ6XMo1PplmJQMMrGtjEzACXRmPc+w2lhFuq3StLGaorbWSB35ve2v13+pZ/KeS8aqqSKqpsR4GOUv1WGpq2OGpI5huGNI3tPKsrJo2zA71+IU8nTI+eT50RWatb6nZw+j1KsXq7OKezg9jI8qbqPWSe01nImGVWIYxTTxRERU88Mssm3UYyNwdYndrG1gOnmBKsdZQzHo5x9os2upGjfZoe0X59kC4fo7zEf9YQeKSZvyRLDaUVHSFVTdeEUlhLa/gelOMoL6rJnsllB79FmPk3NfFftNUPs0GifMPJXR+KsqvwLGd6rX71Hqf7lznNf2snCyWUIdyvMY/wD3M+G1P4Vz3Lsy+7h8Nqfwp3qtfvUOr5lOUl6JN1ksoR7l+Zfdw+HVP3L6j0aZmburW+Osmd8rU71W33qHV8xykvROnTBlmsixF2IsjMlO8REva0uETo42sIlt60HVvfdt51qMWar7OBJdzNde/wASkCLJebGiza6If45v9GuG5JzWNra2FpO8tlDb+SNbfY6QtrejGlUrQeqsJrZsRGnCTeUjV8r5RxLEsRppBSyRQRyRufO9jmxtjY/WO1wGs47QAOfrKsbjWXqatpX0tSwSRPFj+c13I9h9q4HlUOnKOcP0lbqq5B8jF1vyPm52/E3fD6gfI1XVL6ynUVTlo5SwtoUJJYwfWQ6uowDH3YVO8upax7WscdjS5+yCdo5CTZh+vVCn5VJzVgeI0NdS+np+GncI5I5eGknLWiUgC7xcWIJt0q2wWbpVI1IKcXlPieTWGERF6FAiIgCIiAIiIAiIgCiL0SHF1H2v7F6l1RF6JDi6j7X9i9AZbJHFVB2WH5gWE0xD1Hk6JofnrN5I4qoOyw/MCw2mAeo03vkH0gXLrbzlH3n6jMT8S+g7dE3EtJ1z+cyLb1qGiXiWl8KfziRbeo2kfK6vtS7WX0vqR6AiLugivtO7kUFvBe3gRQ8p8iw+cc50uFwCWa7nvuIadtteVw32/NaLi7juvykgLYFWXShjj6rFqoknUp5HU0TeRrInFpt1uDneNZTQ2j1f3GrU+qll/sQ61VxWT14/pexaqc7Um9KxE7I6fvHAdL/XE+MDoWvQZrxFj9dlZVNeTcuE8tz17dvjWKRdJpWVvSjqQgkuj+ZMe5N72StkzTdOyRsWI2licQPTTWhssf6zw3Y9vUAevcpsila5oc0hzXAOa4G4c0i4IPKLKnqsPoVxZ8+Ehjzc0sz4Gk7TwdmvaPFrkdTQtP7otFUqMFcUFjbhpbtvH1EmhUbeqzfkRFpZLCIgFyqpZeECFNO4tiuH9nj+ncrEhV60+j1Xoezs84crChdhsIalCMebPazFzeWERFNLQiIgCIiAIiIAiIgCiL0SHF1H2v7F6l1RF6JDi6j7X9i9AZbJHFVB2WH5gWI0vD1GqPDg+masvkjiqg7LD8wLE6XB6i1PhQfTsXLbfzlH3n6jMS8U+g50ScS03hT/AE71uC07RHxNT+HP9O9bivDSPldX2n2svpfUj0H1Gy5svWAuuBlhfnXasXJ5ZbJ5YVWc/UDoMWr43C3/ALmSQeBI7hGn914VplGGmHR9JVtbW0rC+oibqTQtF3SxDaHMHK5tzs3kbtwB2DudvYW1y41HhSWM+vh+xFrxco7CCUXLmkEgggg2IOwg8xXC6aQArBaDsPdHhJkcP/sVEkjfAa1sfyseobyjk2qxKdscLHCMOHDVBaeDibyknldbc3efjVncMw6OngigiGrHCxsbBy6rRa55zy35ytO7qL2CpK2i/Cby/UkSreDzrHqREWgkwLspm3e3rv5F1r00DdpPMLeVTdH0uVuYR9fZtLJvEWQhp+43oOzs84erCBV70/cb0HZ2ecPVhAutW3i1/vtZjZbwiIpBQIiIAiIgCIiAIiIAoi9EhxdR9r+xepdUReiQ4uo+1/YvQGWyRxVQdlh+YFi9LQ9Rarrg84jWUyRxVQdlh+YFjNK49Raz/A85jXLaHnGPvF+YzMvFPo+B16IuJqfw5/pnLdI23IC0vRFxNT+HP9M5bzTt3nxKPpN4uqvtPtFN4proO9ERYosC8uJ4gyngmnk2RwRvkf4LWk2HSbW8a9SjPTnmDgaGOkae/rH3eP7mIhx8ryzyFTLG2d1cQori9vRx/wCFs5asWyEMTxB9RPNPIbyTyPkf4TnEkDo2ryoi7FGKikluMWSfoKzDwVbLRuPeVbNaMHknjBOzrZr/ALoU7KouFYi+mqIZ4zZ8EjJG9bXA2PQbW8atjhteyoginjN4542SM8FzQQD07bLnvdRacnXjXjuktvSvljqJtvLKwelERamSQshRsszr2rwMbcgc6yrRYW5lsmgKGtUlVfBYXS/l2nhWezBAen/jag7Ozzl6sIFXzT/xtQdnZ5y9WDC6Jb+LRBe8IiL3KBERAEREAREQBERAFEXokOLqPtf2L1LqiL0SHF1H2v7F6Ay2SOKqDssPzAsdpV4lrOqHzmJZHJHFVB2WH5gWP0pj1FrfBi85iXLKPnGPvF+YzMvFPo+B59EPE0Hvk/0pW/xtsAFoOhwXwin99n+lKkBRdK+V1fafaWRfgRXqCIixoCrRpTzB6cxWdzTeKnPpeLm1YydZw63l56iFPGesf9I4bU1ANpAzUh9+f3rD4idbqaVVolbr3K2mXO5lw2LtfwIlxLdE4REW9EQKedBmYeGoZKRx7+jfdg/uJCSPI/X/AHgoGW2aL8w+ksVgc42inPpebm1JCAHHoDww+IrEaatPpVnOK3raulfLKPSlLVkWZRF9RsJIA5VymMXJqMd7Mkeihi2l3NsC9q+WMAAA5F9Lotjaq2oKnx49P82EGctZ5ID0/wDG1B2dnnL1YMKven/jeg7Ozzl6sIFsNv4tfzieD3hERe5QIiIAiIgCIiAIiIAoi9EhxdR9r+xepdWpaTsl/wClcOfA0gTxOE1M4mw4VoI1HdDmuc3ouDyIDC5I4qoOyw/MC8OlDiWt8CPziNaTo6z+aInDcR1oRC9zI5JARwLr7YZeZt72PJfbstbdNJcjXYJWOaQ5ro4y1zSHNI4ePaCNhXNqtpVttIwVRbHNNPg/CMsqinSeOY69C49SIeiSf6QrfVoWhNwODM6J5gf3gfrW+rFaV8tq+0+0sg/BXQERLLHF5C2nvMGtLT0LDsjHpiYA+3cC2MHpDdY/thRJZW/kpI3G7o2OJ5SxpPxhfBw2H+xi/hM+5bZYd0NOzoRoxpZxx1t76iNOi5POSodlwrdnCqf+wi/hM+5cHB6b3PD/AAY/uU7+rYfZP8XyLPo75yoq5CtucEpfc0H8CP8ACgy9SE29K05/wIvwq6PdXGTwqTz0/Ip9H9Zi8gZg9P4bTTk60urwU3KeGZ3rievY79oLcaan1Rt3nf0dC6cNwqGBto42R3NyI2NY29rXsBvsBtXtVljo2NOo7iUcNvwY+in8Ss6mVqhERZs8iAtP3G9B2dnnD1YQKvOns+q9F7wwf89ysMFkbOWtST9b7WWS3hERSi0IiIAiIgCIiAIiIAiIgNMz5osoMWGu+8FUBZtXEBrEDc2QbngeIjkIUVVugXG4mvigqoZYHnawTSwhwvca7CNXkB3lWIRUaT3grpQ6Hs0Qs1IagQsuXcHHXSRt1jvNm7L7B5F6O5Vmz3a7/iFQrBovN0abeXFdRXLK+9yXNfu7/qFR9y57kOavdw+H1P4VYFFTkKXorqGWV+7juaPd7Ph1V+Fc9xnM/u+P4dV/gVgEVeRp+iuoZZX/ALiuZfd8Xw2r/lp3Esye74PhlZ/LVgEVeSp+iuoZZX7uHZj93wfC6z+WncLzB7vp/hNX/LVgUTk4cy6hllfu4Pj/AOkKf4RV/wAtfQ0D49+kYP49X+BT+iu1Y8xQgIaCMd/SMH8er/Ah0DY4d+Iw/wAarP8A2qfUVcIEB0fod8QM8T562nLGvaXlvDPk1Q651dZoF+sqfERVAREQBERAEREAREQBERAEREAREQBERAEREAREQBERAEREAREQBERAEREAREQBERAEREAREQBERAEREAREQBERAEREAREQBERAEREAREQBERAEREAREQBERAEREB//2Q=="/>
          <p:cNvSpPr>
            <a:spLocks noChangeAspect="1" noChangeArrowheads="1"/>
          </p:cNvSpPr>
          <p:nvPr/>
        </p:nvSpPr>
        <p:spPr bwMode="auto">
          <a:xfrm>
            <a:off x="0" y="-1039813"/>
            <a:ext cx="2143125" cy="21431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6392" name="AutoShape 8" descr="data:image/jpeg;base64,/9j/4AAQSkZJRgABAQAAAQABAAD/2wCEAAkGBg4QDg8QEBAQEA8OEBEQDw0QEBAPERAPFBAWFhYQEh4YGycgFxkjGRMSHzsgIycpLCwsFh4xNTAqNSYrLCkBCQoKDgwOGg8OGiwkHyQsNDUpKywpNCwuLzAtLiwsNTQtNSkpNSwtLTYtKSwpLCw1KSkvNSoxMCw0LDUvLzQsNf/AABEIAOEA4QMBIgACEQEDEQH/xAAcAAEAAgIDAQAAAAAAAAAAAAAABwgFBgEDBAL/xABZEAABAwICBAcGEQgGCQUAAAABAAIDBBEFBgcSITETNUFRYXF0FyJygZG0CBQlMjZCVHOUobGys8HD0dIjUlVigpKT0xZDU2ODohVFhIWVo6XC8BgkJjRE/8QAGwEBAAEFAQAAAAAAAAAAAAAAAAQBAgUGBwP/xAA9EQACAQMABQUMCQUAAAAAAAAAAQIDBBEFEiExQRNRcZGxBhUiMzQ1UmFyc8HhFDJTVJKywtHwFkJDgaH/2gAMAwEAAhEDEQA/AJxREQBERAEREAREQBERAEREAREQBFxdcoAiIgCIiAIiIAiIgCIiAIiIAiIgCIiAIiIAiIgCIiAIixuYcw01BTPqaqQRxM8bnuO5jB7Zxtu+oEoDIucALnYBvPQo/wA06b8Joi5kbzWTC41KexjB5nSHvf3dbqUQZy0l4ljUjoYtanohs4BriA5v51Q4euP6u7oO9Yqiy5Cyxf8AlHdPrR1D70BtmJ+iBxeoJFJTwwN5LMdUyDrJ73/KsJJnfM07hrVs0d+UOipwPFGAfiXY1oAsAAByAWAXnkxGBvrpWDo1gT8SAyNPT5mkGtHi0j+huITE+MfevUzE85U+1tRLKBzvpqj4nglYBuO04OyYAjcRrD47LOYbndzbDho5m/mvcNbxHf8AKgPfTac8cpCBXUUcjQdpfFJTPPU4Xb/lW85b08YRVFrJi+ikNh+XGtET0PbsA6XBqweH5gp6gah71ztnBSWs7oHI7/zYsdjOjzD6i5EfASH+sgszb0t9afID0oCcYKhkjWvY5r2PF2vY4Oa4c4I2ELsVZKY43l95lppTNSXu9lnOhcP71l7sP6zT4+RTTo+0nUeLx2b+Rq2NvLSONzb8+M+3Z07xygbLgbkiIgCIiAIiIAiIgCIiAIiIAiIgCIiAIiIDrqalkcb5JHBkcbXPe9xsGsaLlx6AASqt55zfPjuIHVLmUcJIgjO5se4yuH57vi2DkupO9EJmwwUUVDG60laS6Wx2inYR3p8J9vExw5VFeC0HBQgEd+/vn9Z3DxD60B6qWlZGwMYLAeUnnPOVjMTzC2MlkYD3jYT7Vp5ukpmLEzGwRsNnyDaRvazo6T96mPRJokio4o6ysjD66QB7I3i7aVp2gAH+t5zybhykgRtgWibHcSAkkHpaF1iHVJdHdvO2No1vKADzrecN9DZSAD0xWzyHlEMccIv+1rqZEQEXf+nbBrW4St6+Giv9EsTifobKYg+lq6Zh5BPGyUHoJbq28imdEBVzMGjbHMKBk1OHp2bXSwEzRtaNt3tIDmC3La3SvflHSKHFsNRfmBO0jqPKOg7ea+5WUUM6XtEEb45MQw+MRzRgyVFLGLNlaNrpYwPWvG8geu6/XAZRj2uaCCHNcNhG0EH5Qo8zdlKSjkGJYcXQvhdwj2R7ODI/rI/1edu6xPJcL50e5vNuBmdsB3nkJ3P6juPiPOpHIuLHaDsIQGyaNs9MxahbNsbURER1UQ3Nkt69v6jhtHjG2y2xV30c1pwzNElIDanrC6LV5Brt4WEjpDrN/aKsQgCIiAIiIAiIgCIiAIiIAiIgCIiAIiICs2mGodPmWSN5uyEU0TBzM4JshH70j/KulcaSvZTV++ReaRrlAeDL1OyXMVDHINZhqae7TuIFnWPRcK1wVVcqeyWg7VB80K1QQBERAEREAREQFVs6YQygzFUQQ7InSNc1g2BrJ42yag6Gl9h1BSDljEuFh1XG74rNPOW+1PxEeJaZpY9lM3XS+bRrI5ZrODqWD2sn5M+Pd8YHlQHlzB+TzPhbxs1pqFxPVU6p+IBWUVbM7d7jeFO/Xpz5KpWTQBERAEREAREQBERAEREAREQBERAEREBV/SV7Kav3yLzSNcrnSeLZpqvfIPNI1wgPHlf2SUHaqf6laoKqmWvZJh/a6b5Wq1YQHKIiAIiIAiIgKx6VPZTUeFTeaxr5Y8tII3tII6xtC+tKnspqPCpvNY18IDuz/NrYjhTx7YROHjnB+tWZVVMyVGvUYTzsDWH9mpIHxWVqwgCIiAIiIAiIgCIiAIiIAiIgCItO0oZ8dhFGyaOJs0s0oiY17i1jTqOcXuttPrbWFt+9Abil1X2kzhnHEoxNTFkUEl9V0baWJps4tOqZLv3gjfyLmTAc4ybXYg9vQKxzPowoVTSFrTbjOpFNcMo9FSm9yMJpV2Zpn6XUvx0sS+Fgcboa2DFWMrpTNU60JfK6V0xILRq3c7abNsFnlKhOM4qUXlPcWNY2M8OXj/8AI8P7XS/OarWBU+qqSWXE4YoXak0skDIpNZzNWR2qGuuNosSNoW9dy/Mv6Rb8Oq/wKPcX1vbNKtNRb5yqg5bkWIRV37meZhuxHyV1X+FO5xmkbsQd4sQqvuUbvvY/ax6y7k58xYhFXb+gGbBuxCTxYjUBP6GZwG6vn8WJS/W5XLS1k/8ALHrKcnLmLEXS6rv/AEWzmN1bUn/eTj8r1z/oHOo3VVQf9vYfleru+dn9rH8SGpLmMXpV9lNR4VN5rGvhYDFYa5mLBuIOc+rDouFc+RsriDG3Uu4Eg97qrPqdGUZxUovKe5lm4wWKEmvpBya0Vh1zK3gVPMe1/TcPB34S0fB2tfX4Q6tvHZSnTaVMbwmdkWNU/DwSetqY2sY8jnYW2Y+w9qQ09KrlZxxBOCLw4LjVPWU8dRTSNlhlF2vb8bXDe1wOwg7QvcqgIiIAiIgCIiAIiIAiIgCiL0SPF1H2v7F6l1RF6JDi6j7X9i9ARzkLSBLhdqeqjeaSUCZmzv4w8AiSO/rmOFjbxjlBmPB8z0NYAaaoilJF9QOtIOtps4eRYTBcs0ddg+HsqYWyAUkOq/a17LsHrHDaOrctB0gaL4MPpjVwTykNkY3gpA1xGsd4c2263MtBrKy0hXcXmnUbxsWYt5x19Rko8pSjnejJ6XMo1PplmJQMMrGtjEzACXRmPc+w2lhFuq3StLGaorbWSB35ve2v13+pZ/KeS8aqqSKqpsR4GOUv1WGpq2OGpI5huGNI3tPKsrJo2zA71+IU8nTI+eT50RWatb6nZw+j1KsXq7OKezg9jI8qbqPWSe01nImGVWIYxTTxRERU88Mssm3UYyNwdYndrG1gOnmBKsdZQzHo5x9os2upGjfZoe0X59kC4fo7zEf9YQeKSZvyRLDaUVHSFVTdeEUlhLa/gelOMoL6rJnsllB79FmPk3NfFftNUPs0GifMPJXR+KsqvwLGd6rX71Hqf7lznNf2snCyWUIdyvMY/wD3M+G1P4Vz3Lsy+7h8Nqfwp3qtfvUOr5lOUl6JN1ksoR7l+Zfdw+HVP3L6j0aZmburW+Osmd8rU71W33qHV8xykvROnTBlmsixF2IsjMlO8REva0uETo42sIlt60HVvfdt51qMWar7OBJdzNde/wASkCLJebGiza6If45v9GuG5JzWNra2FpO8tlDb+SNbfY6QtrejGlUrQeqsJrZsRGnCTeUjV8r5RxLEsRppBSyRQRyRufO9jmxtjY/WO1wGs47QAOfrKsbjWXqatpX0tSwSRPFj+c13I9h9q4HlUOnKOcP0lbqq5B8jF1vyPm52/E3fD6gfI1XVL6ynUVTlo5SwtoUJJYwfWQ6uowDH3YVO8upax7WscdjS5+yCdo5CTZh+vVCn5VJzVgeI0NdS+np+GncI5I5eGknLWiUgC7xcWIJt0q2wWbpVI1IKcXlPieTWGERF6FAiIgCIiAIiIAiIgCiL0SHF1H2v7F6l1RF6JDi6j7X9i9AZbJHFVB2WH5gWE0xD1Hk6JofnrN5I4qoOyw/MCw2mAeo03vkH0gXLrbzlH3n6jMT8S+g7dE3EtJ1z+cyLb1qGiXiWl8KfziRbeo2kfK6vtS7WX0vqR6AiLugivtO7kUFvBe3gRQ8p8iw+cc50uFwCWa7nvuIadtteVw32/NaLi7juvykgLYFWXShjj6rFqoknUp5HU0TeRrInFpt1uDneNZTQ2j1f3GrU+qll/sQ61VxWT14/pexaqc7Um9KxE7I6fvHAdL/XE+MDoWvQZrxFj9dlZVNeTcuE8tz17dvjWKRdJpWVvSjqQgkuj+ZMe5N72StkzTdOyRsWI2licQPTTWhssf6zw3Y9vUAevcpsila5oc0hzXAOa4G4c0i4IPKLKnqsPoVxZ8+Ehjzc0sz4Gk7TwdmvaPFrkdTQtP7otFUqMFcUFjbhpbtvH1EmhUbeqzfkRFpZLCIgFyqpZeECFNO4tiuH9nj+ncrEhV60+j1Xoezs84crChdhsIalCMebPazFzeWERFNLQiIgCIiAIiIAiIgCiL0SHF1H2v7F6l1RF6JDi6j7X9i9AZbJHFVB2WH5gWI0vD1GqPDg+masvkjiqg7LD8wLE6XB6i1PhQfTsXLbfzlH3n6jMS8U+g50ScS03hT/AE71uC07RHxNT+HP9O9bivDSPldX2n2svpfUj0H1Gy5svWAuuBlhfnXasXJ5ZbJ5YVWc/UDoMWr43C3/ALmSQeBI7hGn914VplGGmHR9JVtbW0rC+oibqTQtF3SxDaHMHK5tzs3kbtwB2DudvYW1y41HhSWM+vh+xFrxco7CCUXLmkEgggg2IOwg8xXC6aQArBaDsPdHhJkcP/sVEkjfAa1sfyseobyjk2qxKdscLHCMOHDVBaeDibyknldbc3efjVncMw6OngigiGrHCxsbBy6rRa55zy35ytO7qL2CpK2i/Cby/UkSreDzrHqREWgkwLspm3e3rv5F1r00DdpPMLeVTdH0uVuYR9fZtLJvEWQhp+43oOzs84erCBV70/cb0HZ2ecPVhAutW3i1/vtZjZbwiIpBQIiIAiIgCIiAIiIAoi9EhxdR9r+xepdUReiQ4uo+1/YvQGWyRxVQdlh+YFi9LQ9Rarrg84jWUyRxVQdlh+YFjNK49Raz/A85jXLaHnGPvF+YzMvFPo+B16IuJqfw5/pnLdI23IC0vRFxNT+HP9M5bzTt3nxKPpN4uqvtPtFN4proO9ERYosC8uJ4gyngmnk2RwRvkf4LWk2HSbW8a9SjPTnmDgaGOkae/rH3eP7mIhx8ryzyFTLG2d1cQori9vRx/wCFs5asWyEMTxB9RPNPIbyTyPkf4TnEkDo2ryoi7FGKikluMWSfoKzDwVbLRuPeVbNaMHknjBOzrZr/ALoU7KouFYi+mqIZ4zZ8EjJG9bXA2PQbW8atjhteyoginjN4542SM8FzQQD07bLnvdRacnXjXjuktvSvljqJtvLKwelERamSQshRsszr2rwMbcgc6yrRYW5lsmgKGtUlVfBYXS/l2nhWezBAen/jag7Ozzl6sIFXzT/xtQdnZ5y9WDC6Jb+LRBe8IiL3KBERAEREAREQBERAFEXokOLqPtf2L1LqiL0SHF1H2v7F6Ay2SOKqDssPzAsdpV4lrOqHzmJZHJHFVB2WH5gWP0pj1FrfBi85iXLKPnGPvF+YzMvFPo+B59EPE0Hvk/0pW/xtsAFoOhwXwin99n+lKkBRdK+V1fafaWRfgRXqCIixoCrRpTzB6cxWdzTeKnPpeLm1YydZw63l56iFPGesf9I4bU1ANpAzUh9+f3rD4idbqaVVolbr3K2mXO5lw2LtfwIlxLdE4REW9EQKedBmYeGoZKRx7+jfdg/uJCSPI/X/AHgoGW2aL8w+ksVgc42inPpebm1JCAHHoDww+IrEaatPpVnOK3raulfLKPSlLVkWZRF9RsJIA5VymMXJqMd7Mkeihi2l3NsC9q+WMAAA5F9Lotjaq2oKnx49P82EGctZ5ID0/wDG1B2dnnL1YMKven/jeg7Ozzl6sIFsNv4tfzieD3hERe5QIiIAiIgCIiAIiIAoi9EhxdR9r+xepdWpaTsl/wClcOfA0gTxOE1M4mw4VoI1HdDmuc3ouDyIDC5I4qoOyw/MC8OlDiWt8CPziNaTo6z+aInDcR1oRC9zI5JARwLr7YZeZt72PJfbstbdNJcjXYJWOaQ5ro4y1zSHNI4ePaCNhXNqtpVttIwVRbHNNPg/CMsqinSeOY69C49SIeiSf6QrfVoWhNwODM6J5gf3gfrW+rFaV8tq+0+0sg/BXQERLLHF5C2nvMGtLT0LDsjHpiYA+3cC2MHpDdY/thRJZW/kpI3G7o2OJ5SxpPxhfBw2H+xi/hM+5bZYd0NOzoRoxpZxx1t76iNOi5POSodlwrdnCqf+wi/hM+5cHB6b3PD/AAY/uU7+rYfZP8XyLPo75yoq5CtucEpfc0H8CP8ACgy9SE29K05/wIvwq6PdXGTwqTz0/Ip9H9Zi8gZg9P4bTTk60urwU3KeGZ3rievY79oLcaan1Rt3nf0dC6cNwqGBto42R3NyI2NY29rXsBvsBtXtVljo2NOo7iUcNvwY+in8Ss6mVqhERZs8iAtP3G9B2dnnD1YQKvOns+q9F7wwf89ysMFkbOWtST9b7WWS3hERSi0IiIAiIgCIiAIiIAiIgNMz5osoMWGu+8FUBZtXEBrEDc2QbngeIjkIUVVugXG4mvigqoZYHnawTSwhwvca7CNXkB3lWIRUaT3grpQ6Hs0Qs1IagQsuXcHHXSRt1jvNm7L7B5F6O5Vmz3a7/iFQrBovN0abeXFdRXLK+9yXNfu7/qFR9y57kOavdw+H1P4VYFFTkKXorqGWV+7juaPd7Ph1V+Fc9xnM/u+P4dV/gVgEVeRp+iuoZZX/ALiuZfd8Xw2r/lp3Esye74PhlZ/LVgEVeSp+iuoZZX7uHZj93wfC6z+WncLzB7vp/hNX/LVgUTk4cy6hllfu4Pj/AOkKf4RV/wAtfQ0D49+kYP49X+BT+iu1Y8xQgIaCMd/SMH8er/Ah0DY4d+Iw/wAarP8A2qfUVcIEB0fod8QM8T562nLGvaXlvDPk1Q651dZoF+sqfERVAREQBERAEREAREQBERAEREAREQBERAEREAREQBERAEREAREQBERAEREAREQBERAEREAREQBERAEREAREQBERAEREAREQBERAEREAREQBERAEREAREQBERAEREB//2Q=="/>
          <p:cNvSpPr>
            <a:spLocks noChangeAspect="1" noChangeArrowheads="1"/>
          </p:cNvSpPr>
          <p:nvPr/>
        </p:nvSpPr>
        <p:spPr bwMode="auto">
          <a:xfrm>
            <a:off x="0" y="-1039813"/>
            <a:ext cx="2143125" cy="21431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194" name="AutoShape 2" descr="Earth"/>
          <p:cNvSpPr>
            <a:spLocks noChangeAspect="1" noChangeArrowheads="1"/>
          </p:cNvSpPr>
          <p:nvPr/>
        </p:nvSpPr>
        <p:spPr bwMode="auto">
          <a:xfrm>
            <a:off x="0" y="-327025"/>
            <a:ext cx="685800" cy="685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1" name="Picture 2" descr="http://t1.gstatic.com/images?q=tbn:ANd9GcShPHpHkA1bzBPIJBaNeUoVrXTR3KgFuV6FKuetj5uAIzE0WX2O"/>
          <p:cNvPicPr>
            <a:picLocks noChangeAspect="1" noChangeArrowheads="1"/>
          </p:cNvPicPr>
          <p:nvPr/>
        </p:nvPicPr>
        <p:blipFill>
          <a:blip r:embed="rId3" cstate="print"/>
          <a:srcRect/>
          <a:stretch>
            <a:fillRect/>
          </a:stretch>
        </p:blipFill>
        <p:spPr bwMode="auto">
          <a:xfrm>
            <a:off x="0" y="5177790"/>
            <a:ext cx="2057400" cy="1491617"/>
          </a:xfrm>
          <a:prstGeom prst="rect">
            <a:avLst/>
          </a:prstGeom>
          <a:noFill/>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nodeType="afterEffect">
                                  <p:stCondLst>
                                    <p:cond delay="0"/>
                                  </p:stCondLst>
                                  <p:childTnLst>
                                    <p:animMotion origin="layout" path="M 1.38778E-17 1.53562E-6 L 0.72917 -0.0081 " pathEditMode="relative" rAng="0" ptsTypes="AA">
                                      <p:cBhvr>
                                        <p:cTn id="6" dur="2000" fill="hold"/>
                                        <p:tgtEl>
                                          <p:spTgt spid="11"/>
                                        </p:tgtEl>
                                        <p:attrNameLst>
                                          <p:attrName>ppt_x</p:attrName>
                                          <p:attrName>ppt_y</p:attrName>
                                        </p:attrNameLst>
                                      </p:cBhvr>
                                      <p:rCtr x="365" y="-4"/>
                                    </p:animMotion>
                                  </p:childTnLst>
                                </p:cTn>
                              </p:par>
                            </p:childTnLst>
                          </p:cTn>
                        </p:par>
                        <p:par>
                          <p:cTn id="7" fill="hold">
                            <p:stCondLst>
                              <p:cond delay="2000"/>
                            </p:stCondLst>
                            <p:childTnLst>
                              <p:par>
                                <p:cTn id="8" presetID="1" presetClass="exit" presetSubtype="0" fill="hold" nodeType="afterEffect">
                                  <p:stCondLst>
                                    <p:cond delay="0"/>
                                  </p:stCondLst>
                                  <p:childTnLst>
                                    <p:set>
                                      <p:cBhvr>
                                        <p:cTn id="9"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descr="C:\Documents and Settings\610350844\Local Settings\Temporary Internet Files\Content.IE5\WGRJGH3E\MC900441313[1].png"/>
          <p:cNvPicPr>
            <a:picLocks noChangeAspect="1" noChangeArrowheads="1"/>
          </p:cNvPicPr>
          <p:nvPr/>
        </p:nvPicPr>
        <p:blipFill>
          <a:blip r:embed="rId2" cstate="print"/>
          <a:srcRect/>
          <a:stretch>
            <a:fillRect/>
          </a:stretch>
        </p:blipFill>
        <p:spPr bwMode="auto">
          <a:xfrm rot="21273908" flipH="1">
            <a:off x="6130239" y="3418250"/>
            <a:ext cx="3529072" cy="3538283"/>
          </a:xfrm>
          <a:prstGeom prst="rect">
            <a:avLst/>
          </a:prstGeom>
          <a:noFill/>
        </p:spPr>
      </p:pic>
      <p:sp>
        <p:nvSpPr>
          <p:cNvPr id="7172" name="PubCross"/>
          <p:cNvSpPr>
            <a:spLocks noEditPoints="1" noChangeArrowheads="1"/>
          </p:cNvSpPr>
          <p:nvPr/>
        </p:nvSpPr>
        <p:spPr bwMode="auto">
          <a:xfrm rot="2673678" flipH="1">
            <a:off x="6889938" y="4735170"/>
            <a:ext cx="924592" cy="1121459"/>
          </a:xfrm>
          <a:custGeom>
            <a:avLst/>
            <a:gdLst>
              <a:gd name="G0" fmla="+- 0 0 0"/>
              <a:gd name="G1" fmla="+- 5400 0 0"/>
              <a:gd name="G2" fmla="+- 21600 0 5400"/>
              <a:gd name="G3" fmla="+- 5400 0 0"/>
              <a:gd name="G4" fmla="+- 21600 0 5400"/>
              <a:gd name="T0" fmla="*/ 10800 w 21600"/>
              <a:gd name="T1" fmla="*/ 0 h 21600"/>
              <a:gd name="T2" fmla="*/ 0 w 21600"/>
              <a:gd name="T3" fmla="*/ 10800 h 21600"/>
              <a:gd name="T4" fmla="*/ 10800 w 21600"/>
              <a:gd name="T5" fmla="*/ 21600 h 21600"/>
              <a:gd name="T6" fmla="*/ 21600 w 21600"/>
              <a:gd name="T7" fmla="*/ 10800 h 21600"/>
              <a:gd name="T8" fmla="*/ G1 w 21600"/>
              <a:gd name="T9" fmla="*/ G3 h 21600"/>
              <a:gd name="T10" fmla="*/ G2 w 21600"/>
              <a:gd name="T11" fmla="*/ G4 h 21600"/>
            </a:gdLst>
            <a:ahLst/>
            <a:cxnLst>
              <a:cxn ang="0">
                <a:pos x="T0" y="T1"/>
              </a:cxn>
              <a:cxn ang="0">
                <a:pos x="T2" y="T3"/>
              </a:cxn>
              <a:cxn ang="0">
                <a:pos x="T4" y="T5"/>
              </a:cxn>
              <a:cxn ang="0">
                <a:pos x="T6" y="T7"/>
              </a:cxn>
            </a:cxnLst>
            <a:rect l="T8" t="T9" r="T10" b="T11"/>
            <a:pathLst>
              <a:path w="21600" h="21600">
                <a:moveTo>
                  <a:pt x="5400" y="0"/>
                </a:moveTo>
                <a:lnTo>
                  <a:pt x="5400" y="5400"/>
                </a:lnTo>
                <a:lnTo>
                  <a:pt x="0" y="5400"/>
                </a:lnTo>
                <a:lnTo>
                  <a:pt x="0" y="16200"/>
                </a:lnTo>
                <a:lnTo>
                  <a:pt x="5400" y="16200"/>
                </a:lnTo>
                <a:lnTo>
                  <a:pt x="5400" y="21600"/>
                </a:lnTo>
                <a:lnTo>
                  <a:pt x="16200" y="21600"/>
                </a:lnTo>
                <a:lnTo>
                  <a:pt x="16200" y="16200"/>
                </a:lnTo>
                <a:lnTo>
                  <a:pt x="21600" y="16200"/>
                </a:lnTo>
                <a:lnTo>
                  <a:pt x="21600" y="5400"/>
                </a:lnTo>
                <a:lnTo>
                  <a:pt x="16200" y="5400"/>
                </a:lnTo>
                <a:lnTo>
                  <a:pt x="16200" y="0"/>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228600" y="1524000"/>
            <a:ext cx="7391400" cy="4144963"/>
          </a:xfrm>
        </p:spPr>
        <p:txBody>
          <a:bodyPr/>
          <a:lstStyle/>
          <a:p>
            <a:pPr>
              <a:buNone/>
            </a:pPr>
            <a:r>
              <a:rPr lang="en-US" dirty="0" smtClean="0">
                <a:solidFill>
                  <a:srgbClr val="00FF00"/>
                </a:solidFill>
              </a:rPr>
              <a:t>He said not to open it, and gave the key to </a:t>
            </a:r>
            <a:r>
              <a:rPr lang="en-US" dirty="0" err="1" smtClean="0">
                <a:solidFill>
                  <a:srgbClr val="00FF00"/>
                </a:solidFill>
              </a:rPr>
              <a:t>Epimetheus</a:t>
            </a:r>
            <a:r>
              <a:rPr lang="en-US" dirty="0" smtClean="0">
                <a:solidFill>
                  <a:srgbClr val="00FF00"/>
                </a:solidFill>
              </a:rPr>
              <a:t>. But she was very curious about what was in the box.</a:t>
            </a:r>
            <a:endParaRPr lang="en-US" dirty="0">
              <a:solidFill>
                <a:srgbClr val="00FF00"/>
              </a:solidFill>
            </a:endParaRPr>
          </a:p>
        </p:txBody>
      </p:sp>
      <p:pic>
        <p:nvPicPr>
          <p:cNvPr id="7170" name="Picture 2" descr="C:\Documents and Settings\610350844\Local Settings\Temporary Internet Files\Content.IE5\1VN8EP1Y\MC900383836[1].wmf"/>
          <p:cNvPicPr>
            <a:picLocks noChangeAspect="1" noChangeArrowheads="1"/>
          </p:cNvPicPr>
          <p:nvPr/>
        </p:nvPicPr>
        <p:blipFill>
          <a:blip r:embed="rId3" cstate="print"/>
          <a:srcRect/>
          <a:stretch>
            <a:fillRect/>
          </a:stretch>
        </p:blipFill>
        <p:spPr bwMode="auto">
          <a:xfrm>
            <a:off x="838200" y="5410200"/>
            <a:ext cx="950976" cy="756209"/>
          </a:xfrm>
          <a:prstGeom prst="rect">
            <a:avLst/>
          </a:prstGeom>
          <a:noFill/>
        </p:spPr>
      </p:pic>
    </p:spTree>
  </p:cSld>
  <p:clrMapOvr>
    <a:masterClrMapping/>
  </p:clrMapOvr>
  <p:transition>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nodeType="afterEffect">
                                  <p:stCondLst>
                                    <p:cond delay="0"/>
                                  </p:stCondLst>
                                  <p:childTnLst>
                                    <p:animMotion origin="layout" path="M 0.38975 -0.06614 L 0.63975 -0.06614 " pathEditMode="relative" rAng="0" ptsTypes="AA">
                                      <p:cBhvr>
                                        <p:cTn id="6" dur="2000" fill="hold"/>
                                        <p:tgtEl>
                                          <p:spTgt spid="7170"/>
                                        </p:tgtEl>
                                        <p:attrNameLst>
                                          <p:attrName>ppt_x</p:attrName>
                                          <p:attrName>ppt_y</p:attrName>
                                        </p:attrNameLst>
                                      </p:cBhvr>
                                      <p:rCtr x="12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t>
            </a:r>
            <a:r>
              <a:rPr lang="en-US" dirty="0" smtClean="0">
                <a:solidFill>
                  <a:srgbClr val="FF33CC"/>
                </a:solidFill>
              </a:rPr>
              <a:t>Please allow me to open the box.’’ pleaded Pandora</a:t>
            </a:r>
            <a:endParaRPr lang="en-US" dirty="0"/>
          </a:p>
        </p:txBody>
      </p:sp>
      <p:sp>
        <p:nvSpPr>
          <p:cNvPr id="3" name="Content Placeholder 2"/>
          <p:cNvSpPr>
            <a:spLocks noGrp="1"/>
          </p:cNvSpPr>
          <p:nvPr>
            <p:ph idx="1"/>
          </p:nvPr>
        </p:nvSpPr>
        <p:spPr/>
        <p:txBody>
          <a:bodyPr/>
          <a:lstStyle/>
          <a:p>
            <a:pPr>
              <a:buNone/>
            </a:pPr>
            <a:r>
              <a:rPr lang="en-US" dirty="0" smtClean="0"/>
              <a:t>          </a:t>
            </a:r>
            <a:endParaRPr lang="en-US" dirty="0" smtClean="0">
              <a:solidFill>
                <a:srgbClr val="FF33CC"/>
              </a:solidFill>
            </a:endParaRPr>
          </a:p>
          <a:p>
            <a:pPr>
              <a:buNone/>
            </a:pPr>
            <a:endParaRPr lang="en-US" dirty="0" smtClean="0">
              <a:solidFill>
                <a:srgbClr val="FF33CC"/>
              </a:solidFill>
            </a:endParaRPr>
          </a:p>
          <a:p>
            <a:pPr>
              <a:buNone/>
            </a:pPr>
            <a:endParaRPr lang="en-US" dirty="0" smtClean="0">
              <a:solidFill>
                <a:srgbClr val="FF33CC"/>
              </a:solidFill>
            </a:endParaRPr>
          </a:p>
          <a:p>
            <a:pPr>
              <a:buNone/>
            </a:pPr>
            <a:endParaRPr lang="en-US" dirty="0" smtClean="0">
              <a:solidFill>
                <a:srgbClr val="FF33CC"/>
              </a:solidFill>
            </a:endParaRPr>
          </a:p>
          <a:p>
            <a:pPr>
              <a:buNone/>
            </a:pPr>
            <a:endParaRPr lang="en-US" dirty="0" smtClean="0">
              <a:solidFill>
                <a:srgbClr val="FF33CC"/>
              </a:solidFill>
            </a:endParaRPr>
          </a:p>
          <a:p>
            <a:pPr>
              <a:buNone/>
            </a:pPr>
            <a:r>
              <a:rPr lang="en-US" dirty="0" smtClean="0">
                <a:solidFill>
                  <a:srgbClr val="FF33CC"/>
                </a:solidFill>
              </a:rPr>
              <a:t>‘’No, Zeus gave me the key in trust to not give to you.’’ </a:t>
            </a:r>
            <a:r>
              <a:rPr lang="en-US" dirty="0" err="1" smtClean="0">
                <a:solidFill>
                  <a:srgbClr val="FF33CC"/>
                </a:solidFill>
              </a:rPr>
              <a:t>Epimetheus</a:t>
            </a:r>
            <a:r>
              <a:rPr lang="en-US" dirty="0" smtClean="0">
                <a:solidFill>
                  <a:srgbClr val="FF33CC"/>
                </a:solidFill>
              </a:rPr>
              <a:t> replied with frustration. </a:t>
            </a:r>
          </a:p>
        </p:txBody>
      </p:sp>
      <p:pic>
        <p:nvPicPr>
          <p:cNvPr id="8" name="Picture 2" descr="http://t1.gstatic.com/images?q=tbn:ANd9GcShPHpHkA1bzBPIJBaNeUoVrXTR3KgFuV6FKuetj5uAIzE0WX2O"/>
          <p:cNvPicPr>
            <a:picLocks noChangeAspect="1" noChangeArrowheads="1"/>
          </p:cNvPicPr>
          <p:nvPr/>
        </p:nvPicPr>
        <p:blipFill>
          <a:blip r:embed="rId3" cstate="print"/>
          <a:srcRect/>
          <a:stretch>
            <a:fillRect/>
          </a:stretch>
        </p:blipFill>
        <p:spPr bwMode="auto">
          <a:xfrm>
            <a:off x="1447800" y="1752600"/>
            <a:ext cx="2133599" cy="2097408"/>
          </a:xfrm>
          <a:prstGeom prst="rect">
            <a:avLst/>
          </a:prstGeom>
          <a:noFill/>
        </p:spPr>
      </p:pic>
      <p:sp>
        <p:nvSpPr>
          <p:cNvPr id="12" name="Rectangular Callout 11"/>
          <p:cNvSpPr/>
          <p:nvPr/>
        </p:nvSpPr>
        <p:spPr>
          <a:xfrm>
            <a:off x="304800" y="304800"/>
            <a:ext cx="6858000" cy="1219200"/>
          </a:xfrm>
          <a:prstGeom prst="wedge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3" name="Rectangular Callout 12"/>
          <p:cNvSpPr/>
          <p:nvPr/>
        </p:nvSpPr>
        <p:spPr>
          <a:xfrm rot="10800000">
            <a:off x="381000" y="4267200"/>
            <a:ext cx="7543800" cy="1676400"/>
          </a:xfrm>
          <a:prstGeom prst="wedgeRectCallout">
            <a:avLst/>
          </a:prstGeom>
          <a:noFill/>
          <a:ln w="76200">
            <a:solidFill>
              <a:schemeClr val="bg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descr="http://t3.gstatic.com/images?q=tbn:ANd9GcS6HuBZwx6Hi-syNYx2pQ_9j8h1I1G5LehNA0d4x-Fz4L1NPjCG"/>
          <p:cNvPicPr>
            <a:picLocks noChangeAspect="1" noChangeArrowheads="1"/>
          </p:cNvPicPr>
          <p:nvPr/>
        </p:nvPicPr>
        <p:blipFill>
          <a:blip r:embed="rId4" cstate="print"/>
          <a:srcRect/>
          <a:stretch>
            <a:fillRect/>
          </a:stretch>
        </p:blipFill>
        <p:spPr bwMode="auto">
          <a:xfrm>
            <a:off x="5486400" y="1828800"/>
            <a:ext cx="1400175" cy="2190751"/>
          </a:xfrm>
          <a:prstGeom prst="rect">
            <a:avLst/>
          </a:prstGeom>
          <a:noFill/>
        </p:spPr>
      </p:pic>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solidFill>
                  <a:srgbClr val="CC66FF"/>
                </a:solidFill>
              </a:rPr>
              <a:t> Finally one day </a:t>
            </a:r>
            <a:r>
              <a:rPr lang="en-US" dirty="0" err="1" smtClean="0">
                <a:solidFill>
                  <a:srgbClr val="CC66FF"/>
                </a:solidFill>
              </a:rPr>
              <a:t>Epimetheus</a:t>
            </a:r>
            <a:r>
              <a:rPr lang="en-US" dirty="0" smtClean="0">
                <a:solidFill>
                  <a:srgbClr val="CC66FF"/>
                </a:solidFill>
              </a:rPr>
              <a:t> fell asleep and Pandora was able to sneak in and get the key.</a:t>
            </a:r>
          </a:p>
          <a:p>
            <a:pPr>
              <a:buNone/>
            </a:pPr>
            <a:r>
              <a:rPr lang="en-US" dirty="0" smtClean="0">
                <a:solidFill>
                  <a:srgbClr val="CC66FF"/>
                </a:solidFill>
              </a:rPr>
              <a:t>  Once she had the key she opened the box. </a:t>
            </a:r>
          </a:p>
          <a:p>
            <a:pPr>
              <a:buNone/>
            </a:pPr>
            <a:r>
              <a:rPr lang="en-US" dirty="0" smtClean="0">
                <a:solidFill>
                  <a:srgbClr val="CC66FF"/>
                </a:solidFill>
              </a:rPr>
              <a:t> ‘’OH NO!!!!!!’’ yelled Pandora with terror.</a:t>
            </a:r>
          </a:p>
          <a:p>
            <a:pPr>
              <a:buNone/>
            </a:pPr>
            <a:r>
              <a:rPr lang="en-US" dirty="0" smtClean="0">
                <a:solidFill>
                  <a:srgbClr val="CC66FF"/>
                </a:solidFill>
              </a:rPr>
              <a:t> Out of the box flew all sorts of trouble that people never knew about.</a:t>
            </a:r>
            <a:endParaRPr lang="en-US" dirty="0">
              <a:solidFill>
                <a:srgbClr val="CC66FF"/>
              </a:solidFill>
            </a:endParaRPr>
          </a:p>
        </p:txBody>
      </p:sp>
      <p:pic>
        <p:nvPicPr>
          <p:cNvPr id="4" name="scream_x.wav">
            <a:hlinkClick r:id="" action="ppaction://media"/>
          </p:cNvPr>
          <p:cNvPicPr>
            <a:picLocks noRot="1" noChangeAspect="1"/>
          </p:cNvPicPr>
          <p:nvPr>
            <a:wavAudioFile r:embed="rId1" name="scream_x.wav"/>
          </p:nvPr>
        </p:nvPicPr>
        <p:blipFill>
          <a:blip r:embed="rId4" cstate="print"/>
          <a:stretch>
            <a:fillRect/>
          </a:stretch>
        </p:blipFill>
        <p:spPr>
          <a:xfrm>
            <a:off x="304800" y="4267200"/>
            <a:ext cx="304800" cy="304800"/>
          </a:xfrm>
          <a:prstGeom prst="rect">
            <a:avLst/>
          </a:prstGeom>
        </p:spPr>
      </p:pic>
      <p:pic>
        <p:nvPicPr>
          <p:cNvPr id="5" name="snore2.wav">
            <a:hlinkClick r:id="" action="ppaction://media"/>
          </p:cNvPr>
          <p:cNvPicPr>
            <a:picLocks noRot="1" noChangeAspect="1"/>
          </p:cNvPicPr>
          <p:nvPr>
            <a:wavAudioFile r:embed="rId2" name="snore2.wav"/>
          </p:nvPr>
        </p:nvPicPr>
        <p:blipFill>
          <a:blip r:embed="rId5" cstate="print"/>
          <a:stretch>
            <a:fillRect/>
          </a:stretch>
        </p:blipFill>
        <p:spPr>
          <a:xfrm flipV="1">
            <a:off x="7696200" y="1600200"/>
            <a:ext cx="533400" cy="533400"/>
          </a:xfrm>
          <a:prstGeom prst="rect">
            <a:avLst/>
          </a:prstGeom>
        </p:spPr>
      </p:pic>
      <p:pic>
        <p:nvPicPr>
          <p:cNvPr id="5122" name="Picture 2" descr="http://t2.gstatic.com/images?q=tbn:ANd9GcQXzdu9IrzzEsOIME8-0Qh8hbtTvwF2XCYdBceWW4zeCxLv1oQs"/>
          <p:cNvPicPr>
            <a:picLocks noChangeAspect="1" noChangeArrowheads="1"/>
          </p:cNvPicPr>
          <p:nvPr/>
        </p:nvPicPr>
        <p:blipFill>
          <a:blip r:embed="rId6" cstate="print"/>
          <a:srcRect/>
          <a:stretch>
            <a:fillRect/>
          </a:stretch>
        </p:blipFill>
        <p:spPr bwMode="auto">
          <a:xfrm>
            <a:off x="8077200" y="381000"/>
            <a:ext cx="762000" cy="1076477"/>
          </a:xfrm>
          <a:prstGeom prst="rect">
            <a:avLst/>
          </a:prstGeom>
          <a:noFill/>
        </p:spPr>
      </p:pic>
    </p:spTree>
  </p:cSld>
  <p:clrMapOvr>
    <a:masterClrMapping/>
  </p:clrMapOvr>
  <p:transition>
    <p:wedge/>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080"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3406" fill="hold"/>
                                        <p:tgtEl>
                                          <p:spTgt spid="5"/>
                                        </p:tgtEl>
                                      </p:cBhvr>
                                    </p:cmd>
                                  </p:childTnLst>
                                </p:cTn>
                              </p:par>
                            </p:childTnLst>
                          </p:cTn>
                        </p:par>
                      </p:childTnLst>
                    </p:cTn>
                  </p:par>
                </p:childTnLst>
              </p:cTn>
              <p:nextCondLst>
                <p:cond evt="onClick" delay="0">
                  <p:tgtEl>
                    <p:spTgt spid="5"/>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066800" y="1676400"/>
            <a:ext cx="7467600" cy="4525963"/>
          </a:xfrm>
        </p:spPr>
        <p:txBody>
          <a:bodyPr>
            <a:normAutofit/>
          </a:bodyPr>
          <a:lstStyle/>
          <a:p>
            <a:pPr>
              <a:buNone/>
            </a:pPr>
            <a:r>
              <a:rPr lang="en-US" dirty="0" smtClean="0"/>
              <a:t>  </a:t>
            </a:r>
            <a:r>
              <a:rPr lang="en-US" dirty="0" smtClean="0">
                <a:solidFill>
                  <a:srgbClr val="00B0F0"/>
                </a:solidFill>
              </a:rPr>
              <a:t>Sickness, worries, crimes, hate, and envy and all sorts of bad things.</a:t>
            </a:r>
          </a:p>
          <a:p>
            <a:pPr>
              <a:buNone/>
            </a:pPr>
            <a:r>
              <a:rPr lang="en-US" dirty="0" smtClean="0">
                <a:solidFill>
                  <a:srgbClr val="00B0F0"/>
                </a:solidFill>
              </a:rPr>
              <a:t>   All of these bad things flew away like little bugs all over the place</a:t>
            </a:r>
            <a:r>
              <a:rPr lang="en-US" dirty="0" smtClean="0">
                <a:solidFill>
                  <a:srgbClr val="00B0F0"/>
                </a:solidFill>
              </a:rPr>
              <a:t>.       </a:t>
            </a:r>
          </a:p>
          <a:p>
            <a:pPr>
              <a:buNone/>
            </a:pPr>
            <a:endParaRPr lang="en-US" dirty="0" smtClean="0">
              <a:solidFill>
                <a:srgbClr val="00FF00"/>
              </a:solidFill>
            </a:endParaRPr>
          </a:p>
          <a:p>
            <a:pPr>
              <a:buNone/>
            </a:pPr>
            <a:r>
              <a:rPr lang="en-US" sz="1200" dirty="0" smtClean="0">
                <a:solidFill>
                  <a:srgbClr val="00FF00"/>
                </a:solidFill>
              </a:rPr>
              <a:t>SICKNESS</a:t>
            </a:r>
          </a:p>
          <a:p>
            <a:pPr>
              <a:buNone/>
            </a:pPr>
            <a:r>
              <a:rPr lang="en-US" sz="1200" dirty="0" smtClean="0">
                <a:solidFill>
                  <a:srgbClr val="00FF00"/>
                </a:solidFill>
              </a:rPr>
              <a:t>WORRIES</a:t>
            </a:r>
          </a:p>
          <a:p>
            <a:pPr>
              <a:buNone/>
            </a:pPr>
            <a:r>
              <a:rPr lang="en-US" sz="1200" dirty="0" smtClean="0">
                <a:solidFill>
                  <a:srgbClr val="00FF00"/>
                </a:solidFill>
              </a:rPr>
              <a:t>CRIME </a:t>
            </a:r>
          </a:p>
          <a:p>
            <a:pPr>
              <a:buNone/>
            </a:pPr>
            <a:r>
              <a:rPr lang="en-US" sz="1200" dirty="0" smtClean="0">
                <a:solidFill>
                  <a:srgbClr val="00FF00"/>
                </a:solidFill>
              </a:rPr>
              <a:t>HATE</a:t>
            </a:r>
          </a:p>
          <a:p>
            <a:pPr>
              <a:buNone/>
            </a:pPr>
            <a:r>
              <a:rPr lang="en-US" sz="1200" dirty="0" smtClean="0">
                <a:solidFill>
                  <a:srgbClr val="00FF00"/>
                </a:solidFill>
              </a:rPr>
              <a:t>ENVY</a:t>
            </a:r>
          </a:p>
          <a:p>
            <a:pPr>
              <a:buNone/>
            </a:pPr>
            <a:endParaRPr lang="en-US" sz="1200" dirty="0" smtClean="0">
              <a:solidFill>
                <a:srgbClr val="00FF00"/>
              </a:solidFill>
            </a:endParaRPr>
          </a:p>
          <a:p>
            <a:pPr>
              <a:buNone/>
            </a:pPr>
            <a:r>
              <a:rPr lang="en-US" sz="2400" dirty="0" smtClean="0">
                <a:solidFill>
                  <a:srgbClr val="00FF00"/>
                </a:solidFill>
              </a:rPr>
              <a:t>                                                                   </a:t>
            </a:r>
            <a:endParaRPr lang="en-US" sz="2400" dirty="0">
              <a:solidFill>
                <a:srgbClr val="00FF00"/>
              </a:solidFill>
            </a:endParaRPr>
          </a:p>
        </p:txBody>
      </p:sp>
      <p:sp>
        <p:nvSpPr>
          <p:cNvPr id="1029" name="AutoShape 5" descr="data:image/jpeg;base64,/9j/4AAQSkZJRgABAQAAAQABAAD/2wCEAAkGBxQSEhUUEhQWFBUXGBgXFRgYFRUYGBgXFxQYFxQYFx4YHCgiGBolHBcXITEhJSkrLi4uFx80ODMsNygtLisBCgoKDg0OGxAQGzAkHyQtLCwtLCwsLCwsNCwsLCwsLCwsLywsLCwsLCwsLCwsLCwsNCwsLCwsLCwsLCwsLCwsLP/AABEIAOEA4QMBIgACEQEDEQH/xAAcAAABBQEBAQAAAAAAAAAAAAAAAQMEBQYCBwj/xAA9EAACAQIEBAQDBgUCBgMAAAABAhEAAwQSITEFQVFhBhMicTKBkQdCUqGx0RQjYsHwcuEVFjOCkvFDU6L/xAAZAQEAAwEBAAAAAAAAAAAAAAAAAQIDBAX/xAAsEQACAgICAQQBAwMFAAAAAAAAAQIRAyESMUEEEyJRYTJxgSNC8RRSobHh/9oADAMBAAIRAxEAPwD16KWKWKWhBzFLFLFFAJFEUtFAcxXQoiligEiiKWigEiiKWigCiilFAJFEUtFAJFFLS0BzFLFLRQCUsUUUAkURS0UAkUUtFAJRS0UAkUtLSUBzRRQKkBRRRQBRS0UICiiloSJSV1RQCRRFLRQCUtFFAJS0UUAUUUUAUUtR7mNtqYLqDvE6/QUA/S1TXfEdlTHqPyj9anYDiVu8JtsDG42I9wf1qvJN1ZNEuKIomipAUUUUAUUUUAUUUUBxRRRUkC0UUUAtFJRQC0UUUAUUUUAUUGkoBaKK4vXVQSxCjqSB+tAd0VluM+O8PYkKHvMOSQB/5MQPpNYzxD9omIVMyWvLLEBRBIkn8R3PsKq5JFlFs9UxePt2hmu3Etr1Zgo+prP4vx3hVB8tjdjmNF+TNv8AKa8nx+IxeKKk+Z5h+EekmTyE1Cw2De3BxF+2qNOrHM6kcio2BrN5l4NFi/3G1474qu4sgIblpR/9d17c92ykFvaqkYy+sEXGuj7yu2Zo/pY+qffSqa5xa0LZa2fMfLB10DzoQBpEcjNV/wDzBcIzOMpM5QDpB3hRoNKxrLN70jX+nFaRrrvFgrFXOVlAzZiJEgEZtYXSKs+GXijB1uZSNVKHMGHSdiOo/wDdedWuKtcECYHYAflVhwvE3rOts+nc2+TDnl5hvaocVDfkcXLo9Ss+KMRmBY2yvNcu/sZ0/P51q+E8Xt4gHIYYfEh3HfuO9eecOy37YdWiYIXLHYzGxB0IqdZsvZvWiGCZyVB6XILCf6SAZG1ZR9VJSplXiVaPRaSonCuIC+mYaEEo6/hddGHtzHYipleitnOJS0UUAUUUUA2KWkpakgKIoooAoFFFALRSVxeuqgliFHUkAfnQDlQOO8WTCWHv3PhQbDckmFUdyYqs4j4ywtqRnztvC/rryrzXxh9oBvys5EGmQLnnf1Et6SYPQ1Vv6LKNkXH+PcfiXJS41lZ0S0h0HLMf7k1r/AvGOIsjG9lu29QrORnDAjQ5eRE71hMNj7t/4C7DnGogD9ugqww1krDNdNoEEyrlduRyGZ051zyy7r/o0jgfbZ6pjOJXSIAydY1P51j/ABDihlKybjtoBq0TzY/dFZrE8dQCGuX7mkQb1yJnca66cjNSOFXf4jzGJgSBkX0yselniM2361Wbk1bLRikyUby2gRlCsrAEHViI5cvqRUfiXGVUHKpMEZWNttu4Yb/M1OFsLsAPYRXLGuPmou2rN9sy2J427emDBYuAep6baVX4rzrugXN77fSry9gk89lEBSoYLGxk5svQVa4PhRMyog7abDlXQ81L4oKC8swN2y1lC12A0aBR9BpS4ZmKh0UP1UjePiAg8q2fHeBC5b8uCXYiMup9Jnbc6A1Cwdq1YyAsizmERmYEcig1E1KzNx32PbSf4KLhd43iQy+Ww+EAEAjn8XPWtFwbAKJZtYkHYwI3IHKm+JY63aYBralwDmX8OYaaAAqwEGCedQsHxIO0PcdBAQBQqBgZ0YrBO/OqyTnG0tFlaNTwvjNvCFlfywrZWRGYaltJA/CwInoQp61LxPF71xgE1RYABXSOxHPUa9qzKYjDWWKLaJYSDIX6TB0q08P4hkui2AUVtbUE787XswkjuI56ZOHmirXk0vB+JXbNzOROYBWB0kD4efxDkT7VvcFiluoHQ6H5EHmCORBrGYfD2ycqywcenzREH36girzhV8qfUIlglwTIDbI47HY/KtPT+op8H0YZIatF7RRRXomAUUUUBxRRTeIxC21L3GCKNSxMAVJA5RWR494/sWIFr+ex/CYUCN55/KqSx4+a6crA2iScsEZDptMSKq3SJSs9DxOIVBLGP9+vQVT8S8W4ezpmLt0A/uaxuJ4mzdSZ1iSfnr71VY3ANd2HlhZKsdCO1Ze99IuofZZ8b+0S6wK2B5XcBS31YED6VjXxd+/cgF7lxzAzOzmTyGYwPlFXt3hqWwWUec2hXPoGI+LTYg9DWcxnGLhBQQihicoEAE76cqqpzkaqMF1sjpww27gu4m6LYJIMep1jqtO4bimEWMi+Y4zZs85Gn4YHL5GqzEFmHp3PWmrGEcfG0+w5f3qWl5ZK5eCfa4/fiGhUUkWwB8I5gdu5qOuJu3mPpPdmbT/euODkX73lrmEn0RvA3JjnVvd4Hj0uBl/mIn3WYDMPwkE+ojrVW0tLRK/JwnC20kgH+3WrHh/DihzK5VuRBH5g7jtUu3aDySrCBLiJyGdjEx70uKxNpJV2UMAGULDlp5DJOvv+9cspzvs3ShXQ4eKldLqE/wBduCPmpIYfKa7OPVoyK7SQB6Sok7SWAio72rr5vLskKQpW5eKoQRuCqmWFSm4erlxib5IaGa3ay2rRK7d6o+L7K8X4GVupZd7l11NwlVZR6mVRsqKNxM7kSegipT8WvtIs2coDAh7kKGSOgkzPeqVscFbysMgJOgIEk/PcmpljgeLuAtclQASA0S3YAHT51Erq5Ov+C1JCXnzaXr7XIYsEt+kAmOY/eoi4q3aZbdpUtZs0MSxbPGmoBJJJ22JOtQ8hMkH08q5fh7XBABHRo29u9XUF9lmU738lxhdRgZ2O495pL+KRgMo1q1cAqLeKWMqsVuCczNM66xzPKm/+F21nLcBOQXFAXUzplkjRt/pXSsqrZa49stuAYyEGilh6YCw0cmLfe5jtFWeJKMALhZPVmBUgMGGxE8xv8qYwOVFiWyAkorESubUjTvrUXGXl1LEDef3rCNcrMpbRv+FcZGIw6sYnMTzgX00vIcuysCHH+up1jEKAukTIuETlgjQDMZMGNa8s8O8YvI9xcNaa+rsrAIjMBcXQdtQYM1tMJ4T4hiWFy8UwwbVpPmXRt6cq+ldzzOwqk/RzctdGKyRS2ejcMxQuW1YGdwT3Uwf3+dSqruAcLGFsraDF4JJYgAsWMkwNBVhXqRTSV9nM6vQtFFFSQcV5v9rOMOezZJITKXYCfWxYKg7kQf8Ayr0ea8o+0rxHgnuWyha5dtEoxUfy8rTpJOrAzEdTRhGSt4fL27bxRcSZH59+VPLdW4AyGR/m9cNUAfHFbikMrEMI2n6MOYq94dxIXlzLAMw43IP7d6zgHOncFf8AJuC5rl+G6o/CdSQOo39x3rHLjtaNIS+zV/wczESZjUCSOhPtVFxnhBf+aqgMulwe2xPf/OVaW3xi2bZDIjssQ+gJU7FREHTnvrVNx3HPe0t+nNAMb6aD3rihys26Mrewpcx8JGhqy4XwGGEEuZA2J13jpPvT+GwbJCi0jMcwa5cdog/DCjZxpuYqfirSAD+JuXLmiylsoqErs0Kf78q0c5dLo0VPfkruFYbD4W42RkNxyzCBnYEt8Jy6pHSnOM+Jgrsqkv8AdMNpsJZCI56QRpUHiOOQhktW1T0sVC2hcZjy1B9JETm5Vm8DeQznOtTjx838mXUVRbrxXzW/mu+oy5QwtoV/ry/F7mpVrHBRltLbQbelQT9d/nVFjAkek69KncNbzVRWeCvpgLsu41HxbnvU5MUUW6Vki5xJiwVnZFkBm+IgHcxOoFaHD+G7Up5jvfNzVApMMOqhCSw5zXOE4TaUfDmPUjSu/DPCGu4p7a3AhtpntowLJlNz1jRgy+oKdDWMqr46oo2/JrOCcCsWSfIFlHaAzMzFgBMhQ439jyrnBY3yrlxL91Uu5wqWmQFihjI4J3JBnTQajlT/AAtrzF1c+cucszFVQAEszosEqwmIJ5Hen8P4lwjX7WHGJt+YTCW5F0gwTBbUDtJrnrnfkq9GPxfBmw11rdxFAksjfdZSSQR7dO1NYq+iDX9R9au/tlxxs28OM0+pp0E6Lp3HP6V45jPFJ2UT77fvW8MM57SJWWKVyNXi+LWyI/WPzqoxPG7azEDsP80rI4nidx9z9Khs5O5rth6ZL9TMZ+ov9KNNjPE5IhQAOg5/PlVfh+MNml+sgkZte4aQRVPXU10RhGPSMHOT7PpT7PftBs4oLZvBLN/7uWFt3dPu9G/p+lb+vjbBYsoRqYnaf06V7Z9n/wBpvpWzjGLLoqXea8gLvUf1b9Z3p0RVnrtLTaOCAQQQRII1BB2IruaFRaSiaKkGa8e45rWFIUw1xgk9t2/IRXh/EMKSDGx3HWOte3ePcNnw4P4HBPsQV/uK8vvYCSeQ6VjktOzfHTVGCZnstNskdv3q24dx9WIV9Gp7iXDtyKzOLwmumn9qvGfIrOFG/sEMNDNI1usDgeMXbJg+odD/AGrYcM45bvc4MQQTr8utWaKWWnB8SbRCT/LJjX7k9D0rW2OHk8jIPqAG3Qz3rFMO3v3rd+C+LFkyz/MsgTP37WynuV+E/wDbXD6mDXyX8muOXg5v8MOUk6qdD2JGm/61nG4eti6UdSTuAT16fPl+9ep4KyL1tg8S084MHZhzH+1UfiLALetK6jNcsEIwOhaB1HMiPyrljI3TpmIx3CmIFy2GtMNspALA7rptIrKY7gaOSbUoc+QWnPrmNDovWfy0r0v+MtBQSVGkwSCfp1qh4pbtXyWUANpDAAEEda3T4eS8ZvtGJscEuZgCN2yglgFzdCToCO9aDhVg27YhjuWYMBC3NmKf0wBFNu9i3m8y6N85kyc20gCoGN8Z2ElbaG5EgHQDv8qt/Un0iZ5F/cy+bGuYl2b2H59aieK+JBCjpdZLyCAyMVbXcGOWmxrEYnxXfYZVItr0Ua/Wqa7iGbViT7mtY+nk9yZzyzr+1Hvnh7x697CfzLClyWRiDkskbaSSZgwRUHAIFQJatWrI5lAZ05gkfPtWJ+zHiSAvh2WXY57bToIEMI6xqPnXoF7iVu1ctW3LB7k+UfVuNJlRArgzQ4ZHGK/JvjacVIS1w/KxPxN95mIk+7GvPvFvh+3cQ38GFIBfzQjAg5dSVHUayK2XHuPLhWTzc+RtJADeqJmOkVY4YWXw5NvyxZdWdiiqohgc7kqJBiZnUEUxzliqf+BOKno8Cop98PLEJLCSFMbidD9Kl2uFHdjH5mvb/c4KK0CnkwzHYVc2cGg2GY1LTCkCYge1OUSKKnDcJLHVgPbU1cYHh6pEZialYTDqNTP0qdZIB6D6VzZfUJas6cWFtWbvwJxN8KIbMbTDVWb4TO6DYc5r1CxfV1DKZU7GvELHE5ER9elbn7O+JFjcsk6BQ6giIMw0a7bfSsfT5pN8ZFs+JJckbmaWuJortOMZxtgXLbIdmBH7H615b5RDMjiHGjjlzhl6qdY/2r1aa8pxV9nuuN1ts2W5pozNJVgfunTTtyNZZGlSZpC+yqx+FEkRpWT4vw+NRW+v2dTmEMPiG/sQeYPWqnH4XTaay3F2jdNSVM82xmFquMqdDFa3iOCjUf2iqPE4ea6YyTMJQaJnCfEbL6bmo6862PA+M+XcS9bOYA6jSGU6Oh7EafSvMriZTprp+tdYTGNbnKYq0oJqmUTPqO54lwym252KTaiNQV1BPUA/UGsTx7xUDbPk2RYGYMGDwCQRqZADHnGteVjxbdVVFtUUifUVzNJ99B9Kpsbjrl5s112dupM/TpXBH0b5fJ6N/dSWjT4rjvrdgASxJP4QTqSO0zVbieL3Xn+ZA5gVQ0tdkccF0jN5JPyd3WJ1Jmm5opauUEoroITsKkWsExp12BmxeZGDISrAyCDBBGxFeq+DPtHsi2F4grtcUnLdCB8wnQMBEEbT0rzdMIBvrUi3Y6Csc2KGRVJGsHKPR7xxHAYLi2GGQMVacrqACpGsmToR3HaqO1ZTheBeyG897mdUEAR5ikHMJMKBr3JNeZ4azsJ+pgSKvsHirhPrOg2J+lcGTFwjxv490dUPk7ogWeDOBsAO86U6eHdwfyH5VcHFTuZ7CmjYDazA7dfen+qm2aexHyQBaCiIE8z0poEtudKsWsTAj/O9N4i0BA/apUpy7YqMeiIqx36b1LtQBtFdMdBUS/iAO56DU/ltV1jsq8lEpbnSt19lyMb9xvurbg9JZhHz0NYHB4XEXdVTIu22ZiegUH8ya9j+z/Bi1grY9WZiz3CwAYsWjkNgAAOwrfFCPLXg5sk3RpporilrpOcbuvAJ6A/pXjVvGBnIvRJOjHQNvCXD84Dcq9iZq8h4/wANNq86HqY7qdvyrPJG+y8GWloh7ZDMQ9uACxBYM2oRvxAj6xNRCgJYEQRow6dD3B5GomBxuVgjmDott2jlsjk8tfSeW1WptFx6zDj4XMBpMyrgbjQ/qNRXOpNOmafsZfHYMFo/9Vm8fw8pJrfXcPJIIhl+Ib77EHmp5Gq3HYIGZ+taW0W0zzzE4aarb9kg1sMfgshJFVV/DAz3/LuK2hlXT6M5Y/KM9RU3HYAoRsQRII/zQ0xawzNsK1a8+DL8DNKFq0w/CSd9+lXWG8PsFzZYHU6VRySLKLZmrOCZqsbHB/xfTc/QVc5baaTJ6DakOKP/AMa9pqsslfgvHHZCGAA2WPem3sE859v9qlG0TqzT2FTcLbEQB8zXPL1C8bNo4H5KpMNAmDHUiulM1PxOG5a9aYa3AqYz5LYcFF6BAN/1pFvme0zUjAYbP5g1VgjMm2WVAYhif6Z+cUxaw7HX4R1NSoxd2Q5y1RbWbg0k1Iv4nbLtXOE4Q8eoZR1clBr8sx+QqYuAAzjUlDlYf9NZiSATLGBr93Sudxgmae42iJevx8RgnYcz7Dc0fwzmCRkHI3DGvZQCxPuBV29pbOUJaVvVlXlLRMn7xGu5NcYZwqgokAOT/MIJLCQcqg6z1NV9yukQ9kCxwqXy3WLQNfuqDyGUGZ7FudW+BwOHkekWyrFT8PqYHRQF0B07zRhsM5dyyIltgc7OSGkkE6CYPvA70wMdYViq+beAYkbKmbqsGfnMVRzciEi/t3AmYi2yGdyyrJPITse1bjgZHkpBnQz7yZryW5jLjH05bY7epu+rDT5Vvvs+vk2GQsWyOdTv6gD+s1r6VVP+CuaL4mqmikmivQOQYY1QeJeFi+oI+Ndu46ftV81Qca0Kx6An8tKMlHmOIwgMq46gg05gMWwIDRn2s3G1BkRkucs0SFY9YNVmLxrpeOj3FYF7h1bKc3xDopBGnYmp2FIbTRlb5g1zamrN2qey1tOLoCmVuISpJUjK0KSD2PTt2mo+JQnMpEONx77EdQev99Kk2rrqAMxnQAk6NyyXDz5Q3yPKkvlLmklHX4Cd9YLCPvLO47ddazUuLpgzOJw0GCKqcdguaj3FbG5ZklWGVhqRO/dTzXvVfibWUnQfvWjX0WjIof8Alh3RXEQ24JAA70WuEqNGb3y/vWjx98LaWOew1/QVnr94iZGp3GwrGWaa+KNY4ovbH7GJt2QTaAJ/ERJ7RNQsfxJm0JJnqaiMxOg0Fd2MOP8A3TjJ7kX+K0hmwkcverCwhOhAA7V1bsfvUlVGgEz+9Q4qQ5UMfwUaipzWoGgHekFonRRmjoJ+p2HzNPXctu2Xc+kRoupJOgAPw/Qmoa8FeSKjFkk11hcA9wgBSZ+n1NX1ixay5jlzFVbKTmYSQBEiO8gCnrF45ZQnMurCCNJI1jWZ6mp92lSRR77KheFAh/iYqwDKuhLEgR6tSROsDStRwvhaIwAMESGy6EMpA1JkmJ1iKaw1m6x+IrbB+JQFDSNZLHVpjaal3Gt2fiuEHX0gklixkn1STr0WsMmVvVhRIeI4kc5slUhTJg5RMnISNWOm9SWsM8AxAndQoDEQzQRmJI7Go/8AxHM38m2qz8TsPUf7/mPaoV+WzZ3J9yf0qmzRQJ3E8RYGtxw+WTktjSYiW58v6azuK8UXASmHti2vU+pzpEkzofeacvWhty+ntUa4qpsK2xxj5VkSh+TjDpcueq87P+EEyB8thU3JA5T1qOjnlP8AamGxqhgMxZjoFUZiTyAArVxcmQmorRNuX+X+9ejfZxaYWHYgw7+meYVQCfaZHyNZTwfwI4h3/iLb2gkekiGYk8+a/rXqOFthVCqAqgQABAA6CujDjS2c+XJeiRNFEUVuYjTVFvjSpTUxcFCDy/xNwa5hbl3EWAWtuJuID6kKg+pO2rSO9UiYlMOLfkKxtMCW1zBQADmHQQdQduWleu4i1Olec8Y8PnA3Dfw+fym/6iLqbeubOg6TuO1Z5IX8o9/X3/6awl4ZNweIDid1YbV1iMOrsksRB36ggqJ/espw/FCwi3Q5ZLj/AA5T6QxJDL22BXfUVp8JfUrOhkaHtvWEkpGnQ/duKwKtoFMWjOo0G3XnoenzqtxAzEqfiGhE8xpI7fmKfxdlnULJUgzbYemdDoTy3ifagtnth7oZCsSwAJLZY261EZV2Q0UnF8SyqiDkP83NUNy4SY/Sr3xBiFyrJBg99ZEjTcacqjcP4PcuicuRPxMD/wDkbmrPjHbLptqivsjtU3D2i5yoC5I2UTHv0q8wPCUAuwnmvb0Cuw9TZZUBVIie808+Ma2bYuJGVU/loPS11yQZj0gLH51k8ifRa2QLPCST62VAolhIYj3j0j5tUnE2LNnN6TchSwb4hm5KNMv1ntNd4bF3LrGMgImVYSVYsT6RPxGQNjoKtbGGNohtLYiShIYBjvEH09ZYg1hPI0T2VKYssgRRmgKzOPhLFJKiNgCQIEbVLwvClAEoc8Bs7eoho29egEcu9TLmMUz6TcnePhmdN+X1qrs2LiyAwVd5A9R/7jsOwAqluXWiyiWSjKvrKCNJke0yQJ+U1DvcUtWvgQ3HP3mJCzM7H+y/OuUtjLt8+Z6kzVdjcOW6DX8qRirLcdbJd/i73GlnYA6QARA95LH61FuQZy/Mxv8AvXNqwBz/AM+dJdxSoJkAfU1oo/RNpEqw+QT00qHdRiZVo7b1BucULGLSF25ASfypvhdl8Sbi3b3kBdAAjMzN+ERty1PWtOHFWyjn4Q/icStuS7jTlp/k0xgcQ+KueVh0BaCSWYKoA3JJMAVF4HikwmLfzXyshhWy5pPPcGDEVa4DB4q/invWMIWtuFALwg0HxmevtWyxyd8V40+kYvJ9sg8Mwr3MSbd+SqjMyB8mYcoI1j26U3dNuxjgLSNcUAehGJKsehmTGmtbjBfZp5lzzsZdLMdMlv0qABoJ3Nbbg/ALGHAWzbVANJA1+ZrZYfMn4qlpGbyfS/kzvhLhN573n3M1pAsJazbyZLXI3Pat9bSuLVupKitElFKK6Rk227YRRXVFSCGRTbinyKbYUIIlxKiXrU1YstMOlCTBce8Pm23m2IUAlmSIB0Ilejak1mLeKZGuXlZGsFoKD0lYhWZV/wBR1UdzXrN+yCIIBFYLxh4bbV7KAqf+ookGJGYrHPTlWc8dvkuzSM60xu1jRcTQhgRof0iluKWCq7SR8MkgGY0bodNDWdGJNu4Slv8AlZczquw1iVHL2HSrpL63FDIZBGn7VhKNo1IXFlIxdxkTzEIBZSIyZVVdD1gDXvV/wS6q2gz3AQDOY6CRIAPL7w+lVV7FMisYzMBAOmo5q4O4776UxguNnyxltBdiSxkFuoWsMkJSrXRaJftxAs7qgWCmVLilQC7L/MudSdoiag4e4wQC6WusOakz2JKnf5iqpseTqxk8pO3sNhS/xrHrpt0qnttly5TEu2gVbSk7CCT3aABPvmpq6qTJlzP3vVH12qvt4s8zoPmabu44CZMe9T7T8E8kiyvYvIOnyotYnMsnQdTtVBifENtdhmPXl+dVvEOI3zllWQNGSVImToRI1HtWiwPyQ8qNNjOIoI9QjpNVmJ4+n3Rm/So/HuCpbwwu+ZcLgDPnVVUkkCEAJMVJwFuy2GFtAl66ykqqAm5mI0G/pAJ6DuaR4NJpN7rRVuX7eRq1bxOItNcTILamI8xVZv8ASu7RTXhPB277u10C4F0Ia4ViZ9RA1MdJFaXw34YxvlKj2rVk7G4zZmjqEA1OvMgVouD/AGbYOyQzI11hrLuYn/SIB+dbrFNxlF6+q/yZPJFNPswPArbjEXlsYV8QgP8ALdTCbbFjoRM1puAeCMWHd719EFxszIqZjMcidF6bHavSbGGVQAoAA2AECnxbrZYob1d/e+jP3JeDNcK8HYWwxdbQa4dS7jM08yC21aBLNSAldqlXbsoNLbp1UrsLXYFCBFWnBSClFCRZpKWaKAjkVwVp4iuSKEDDCmnWpJFcEUBCdKi3bdWTJTNy3Qk808X+G8qvdsKZbV1XmROoHXWshhcSuHVChc54NxTGjNr6OkbQele3XrVee+MvCsN/EWdAJa4gHbVl6Eb1Djy/cspURcNfDajXQ/pWd/iGygaDT/Nq5wBably2y5VPrQGOWuXlPb3qFaxV24Stm2WIE6BiY30Cgk1jSNbZL89uelctxBRoWmuOC8POIZxeum0VGgyFizfhiRFJworh8WQ5tk2zu6hl98raEgcqhyjtLtbpBctM4GPuXGVLSyWMDuTTt7gt5cRbtXwRmb7ro0gasFIJUNHWrTGWXv4zzMHYN5AoDEKFRmM5mBjLzG3StTa8B3cT5ZxLeQtuSiWjLS0SWaBB0A0FEsjqlSa89kPirt3sx3iLA2MPdslVZVZ9bebzHygfFtrrWixnDb3E1UWi+VWk3bwYGQNAoMHnW14b4Ww2HOZbYd9i9w+Y/wBWk1e2B/kVaOBLi5O2iHle0tJmP4f4CWF/irj4grsGgKPkBr861OB4TatCLdtU9gBVktuuxbrZJJUjJtvsZW3TipToSugtCBtUrsLXYFLFAcha6ApYoNAFEUsUUAUooiihIUUUUBzFIRXcUkUBwVrkrTsUhFCCOUrhrdSstIUoCvuWaiXsLNXJt0nlUB5Z4k8HRnfDrBbVl2BI2PY1jOAebh77A27wYyGVQwkHuK+hvJFcfwy9KrKMZpqXksptdHjfC/B2NvX3vyuGV2zBSMzKOUcp05861nDfs5wiMXuIb9wmWa4SZJ3MbVufJpRbqyqP6dBtvshYfBKghVCgcgIFPG3UoJQUoVIfk12lqpGSuwtAcKtdZa7iiKAQLS5aUV1QHMUkU5FFAcxSEV3SUAkUUUVICkpTSVBIUUUUB0aQUUUAlJS0UIENFLRQCUh3oooBTRRRQAKSlooSLXLUtFAIK6oooQLSGiigCuhSUUB1SmiigEpKKKAQ0GiihIlFFFAFFFFAf//Z"/>
          <p:cNvSpPr>
            <a:spLocks noChangeAspect="1" noChangeArrowheads="1"/>
          </p:cNvSpPr>
          <p:nvPr/>
        </p:nvSpPr>
        <p:spPr bwMode="auto">
          <a:xfrm>
            <a:off x="0" y="-1039813"/>
            <a:ext cx="2143125" cy="21431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5" name="Rectangle 14"/>
          <p:cNvSpPr/>
          <p:nvPr/>
        </p:nvSpPr>
        <p:spPr>
          <a:xfrm>
            <a:off x="2286000" y="1166843"/>
            <a:ext cx="4572000" cy="369332"/>
          </a:xfrm>
          <a:prstGeom prst="rect">
            <a:avLst/>
          </a:prstGeom>
        </p:spPr>
        <p:txBody>
          <a:bodyPr>
            <a:spAutoFit/>
          </a:bodyPr>
          <a:lstStyle/>
          <a:p>
            <a:endParaRPr lang="en-US" dirty="0"/>
          </a:p>
        </p:txBody>
      </p:sp>
      <p:sp>
        <p:nvSpPr>
          <p:cNvPr id="1033" name="AutoShape 9" descr="data:image/jpeg;base64,/9j/4AAQSkZJRgABAQAAAQABAAD/2wCEAAkGBhQSERUUExQVFRUVFhcYGBcYFhoYGBgVGBcXFxgYFxcXHCYeFxwjGRcUHy8gJCcpLCwsFR4xNTAqNSYrLCkBCQoKDgwOGg8PGiwfHyQsLiksLCwsLCwsLCwsLCwsLCwsLCwtKSwsLCwpLCwsLCwsLCwsLCksKSwsLCwpLCwsKf/AABEIAOYA2wMBIgACEQEDEQH/xAAbAAABBQEBAAAAAAAAAAAAAAADAAECBAUGB//EAD8QAAEDAgQDBgMGBgAFBQAAAAEAAhEDIQQSMUEFUWETInGBkaEysfAGB0JiwdEUI1KC4fEVM3KSohckVLLC/8QAGQEBAQEBAQEAAAAAAAAAAAAAAAECAwQF/8QAKBEBAQACAQQCAQMFAQAAAAAAAAECEQMSITFBBBNRQmFxIjKhsfAU/9oADAMBAAIRAxEAPwDw4pJO1TgIHGibKnaFLs0EWsU+wMSkKaKKKIC1spEIlSl/pE/gvFADs/qUi1WRhABzQ20ATEe6AZpefmoBHxGDc3URykiU1LCk6CUDFn1KiWK0MH3ZsbxqdeXimp4IOMAweRQ2qEJ2uVvG8KdTaCQYO8IFGlKG0fT3UHNHNEfRuhuCBZOqgVLLKdrRuimLUsieAmJCCMJQnhRQKEkkoQJMnShA5U2woOU6SBFqnJ5KRamedERIOO4VqkwnWB7+ipteUbOY19kQq1FxdbXknovcCAf3spmmRqfb/KOzh7gC4G+kEXG1xqhsPMN/kgPcb3Pl/hXm0CdQRBucunj/ALQq2E3zeo19JUTalRpl15090UNcbZj5ImFwcg97Tl8rqbKJbcfXgqu0O+AO90SqY2oIM8tCTfndXW1rf8tpjURfTmfkgY5wLQcuU7RoiAV6rnDvueYtE2G9h4oVAgB36qeQkax9ckzWGdJ6/wCEUzm8w5V6rL7rUqUnlsukAaSFRqU5vOm3khKr5U/kjsok7FM+keXoigJBpKnCJhqcuA5+qAHZlRWhXolo0PmFSc1CUNPCW6RKKiknKZBNwunpnkkk0KAjahRWNkbehQW7otFxNgPdVmoCoeQ9ArNLEviQGkDWwEDoSgmgQJMa3bN/GOSsUajiCABEFChVcZm1kxsf8QmbjRMuzHT8R201P1CXD6Ac85hIjSevRaZw1Ix/LaLmYLr38VdF1FPFcSa8D48wsDmsOtv2QxxSoNXA/wDUA73N1rjh9G8UhI/M/wDdA/4ZTJ/5e0/E4fNNJuMulimgyc5kzZ2UegU6nErHLmE6yZ+a1qeAo2BpCeZc6DY7BSp4ShYmiDcD4njeOaaNxg/xvT3Q3VQdp9V1dbhtDLPYM30e/brmRsLwOg9smjFrxUd+uiaOqONdW5SiCo380+K6+nwig0DNQbB3zvd02Ii/+lCnwvDOJHYwdAc7iJtsCmjqcmzGFpmJHImfcJOxk2gQdpd+67FvBsNcdiMwAI77yDMxa3IoI4Rh3A/ygHX/ABOAEFosJ678lOxtyjcQ20tJj8xv+ylWxbSIDMv9xPzXTUOD0LA0cxLgPjcNeUk2VfG8LpM0pf8Akfr/AGhuOba7qjuwxDQ5sjb6hLiNINcIEAhKjXdly6idORtujSLWmCcx9Sglpm6NVqOOqFlPNCIFidrE7imlFNlTZU6UoJTBUyd1B2qnSKhU6bfqVJkgyAh5/BWQ/MN58EZpsRVLtp9/JHwAfTJcwkHKdNPC6AHSJgcpM/omq4t0a2VT9l7g7c2cm5J/SVaYyZ6T8pQOCnKzNEyT/j5K86ASNCbiOet1UqWEEgw2TJ/TZW8Pg7z0EjxnT0CDwzEZTAIk3GnORrpb5rbwLJfEgXaLkcp3119lKlrGxDIdYbmJ9EGrSk6TcER49FrYmmHnUNMO1PUKpUqAR5KEEx9qbQBByu+W3NWMD8MO/oMeUa+nunqEOImBFIWI1zNJjykX/daeEotmO7k7K8x8USPQuP8A2ojnWutfST0/EfqUsPRIc6Iku16ZR/hOzKGyXC5dAEE6n2/ZEw2IYM5BuYAjqBPsCij0cNE7y0X8C6fn7IOIp5WucCeQ6l2Ywf8AtlXadZsnvj4HQNNSG79SfRV+JVgyi0ZhLqgJAI/A0sb6ZnevRQtDZmDRAI7zTO0yP3VXiLHOkXFtBt9aorqzckEiQ0ka6gTqdfVRq4xgJEyJ1i3mfNFc1xqnYHrHqJVPC0C7QwtjjDWmgDmBcHCwP9qw6Wi016Wq9P8AM49ZET6Kr5o21zuhFt9bIQzyeajmSeoo0clRTpQgm8XSYUni5SDVBNzCiMeQDp+qg0yBeCE3aEHUoyv0aQgSNfZRx2EDQ6CDEb/JJlAuBg2HSP3QsVRGxJm2/wA1WZ5bnDqWWnTI1t6kjr1WriMI6c06t3NzaPLRVMJSgsGw/wDy2fmAtw4Npo1JkHI6Orot4CSfZHLLLTLxgymiRHepscR1IHXoAtLBt7QEyAWuiIm0cyec+yrcQwgFLDuj8L2n+19vAwQr/CcMC0d0Q7Pe8zmMe8eq1XPq/pGxGANNzpAuzOIBEgmdZ8VQpYINDCYJdIy6QBJnyhdTxWi49k7WaTBJMGAX6HfvX89lXxWBGeABIcderHHne5hTbnjyysPGYBzqz3Q2Q4AyDe28G4EK+zhzW9pnsbmzRAuC0SdRdbTMIYc9zBBok25uY5jojkZHPuqzxvhIZQPdBqOeQYdq0E3g2BgTbmptqcm684pYYPZmdIhzwBbQHX3WlwfAh/aiwyAEGdQQZ26J6fDiQQ0CJdv+Y+y2/s/wt384hulIm9oPeA9/VNtXNhHhwzZBYuaTJiCWkED4ZEjf5psZhGuw1MallRzRr+IjUxzK16WCzV6d4Mubpza7XxiFYwPDmnC4g1LZa1Mj+wPJvsDp4lTaXNy9XBMa0QJMeU36dPdUKGHDmiwh23j5X1W/jcMcroFmvIHgZj5IfCcGcosIH6SNFdtzNzHGcDlY4BoETPO3gFzVPlzXa8bGZz43j3bHlcLiWtvdHfC7i5XAkAbID2eidrdZUSOfojUDhIBEy+iiUVEJQnhNKincUg5Ee2UMsQOzVEbIP7oeVWhRsDz6+qJVmnVeGmIIO3mq7apL2h2zh+iJcDX5JcLoGrVECYv6I5zt3dzhKDS0dc3laJ91r0cKCzKQAXljQSIhxe0X5D9uix+FYLMC0kBzQdev0EejgzB0lp3IFwZ59DdHnywta/HuBvNBhi7XnM2NCO6Y5/gQvs6f5IA+LKHg8na6LWewVsMx0ZDUaQRnIAe3K0Gx3LWnXms/gHCzRqFjg4AB0S7TK4d27tgI8Eu2frvS7d2ANV7nVXBraTWWAFgKWa3K5lZOB4Znr3mLk63OWLyPH0Q+K0ana1rmXPc0TUeIc3vNIDZzQB0Gix8Rwl4OYZiXGPiIIEaATYDkrpjD49l8u/fwVpwdVmWHNDyyRcjLJAna59lercLFbDsDm3LQ0mBOYAgO9guOw+HrUn0WNe/KKbcwL3Tnq1O8D/a72V3geNrziCw1HNbUYQJ1pipBFzbuyfNHX6ZGRw7hobUewzY1BfchzrD3WuOGinRlpvVawmAZyBz4je5j2UOK8DqtfVqNa8hzHQBJlzyO9r4+qo8UwFWo9gJq92jTbADxcMlwJbqC4unzWdM/VL7Q4bg//esLdA/M7ya/aLXgea2q/DRTw9WiYzOD6jzyOXOGGdu60eZWLwjg5otcXNcKlYNDTLswY03ueb4Hg1ZWOwDqTKlQscS92WdbB0uM7km3kUsX6d9tr32m4S2i1rC67jndyv8ACL8hv+ZZOCotZTqOLhAe4a6D4p/8p81W+09Amox7M4Y5jCDmIiWiWOuZhZ+MY9jMrWkC2aJ126aACyLOLXtQ4xWZmbO7YtzBJ3/6guEriHEDYld2zBHLLqYE5g3TWB66LkON0ctU2iQDCsejDt2Cp1DA08x+ym2gSdZVek4xE7qw1jp+KFWqFVcegQSpVJm6gUahyolMSmRRRUhOVAlSa9QPmKIyudlB1QIbBdBfwODqV3BrQQLSdgOv7L037HcFZRc1gYHF2pO5+SxPs9xEMYGUsK50XccwAPWY06reb9uOyDnfwrgGzMPE+cssEmePjbz8nHy5eMezsqP2YyuzBoEmZaJ3JgjZb1D7OzNm+MQdDr1krgKP3i17FuGAG2aoT1iytYf73qmfIcLmqCCQ2oQGgiQJIMki9rJ14PN/5Oe+Z/l6FheCA0xRqgQ0kNjWCSf1B8lCp9nv5ZaSXOFg7mJsC7eAI8I1hci/713/AIsETBse1BuP7VYoferUcRGDcJE3qgSDFxIgzIUvNx/l2nw+TXivQKeG+Amcw16nLlPsi0ad/wDC8/H3oVP/AIrouZ7QAEDW5bAI5FEP3lVJcaeFJa0xes0GeoAI2O+yz9/HPbvPjZ730vQH05VQYIQ6DJcRM8hdefcS+96rQHfwcE2H84RPKcvh6qdP7xsW4E9hQAFzLn6c1Pv49b23fjZZXw9Fq0JAHggVMLLt7Lzr/wBZnip2X8L2jubKkAzplaWklEpfe255yswdQuHxDtWW5xbvLX3YTzXPP42V/S7vEm+5Ow2GizsR9n+1Lc5MNZljaZkmFyVb73C118M+D8Lu0YQTykAtB6TNxzUMV97BpCXYWs2TF3NvHK10+7C+3HL43Lv+13fEOGNdSbTc74ctz/UNDHhI81kca+zzHMdsY1j2C41/30zf+EqEanvDfeMt/wDIU8d984YOzfhnBxAIBfTNpOoAMaaa+C19mF7bZvxuS9+nTM4rwyqytTptktytgWMm8xI+rLlftR9mO0cXRldGw05ePnddhS++Dvhz8ITvPad73EKtxL7Z0cW8OFCqJsIc0TOmjYTqx/Lc4uaenjuKwrqTocP2KT8bIgrtPtBTouMOp1GuEWfpB30nRcXisOGuMaTbwSZS+HomN/VNBOqSoEpQmKrRk6ZJBNOExTIHKKxtwhQpTfVQddw3jbKBaXMcQ2wMXBB1s4QdEWrxhjqFRpe0Oc0k3BJOoDSJuSTMxCy+K0+60wSHEGYi8RE7zHsqGJwTG5wSJaJBEkE7Ad2b9YiD0B8148b3/wC7PTM7Ozv8JiQaTHXykNEx3Q60CTaeiw28QZSxjySSHNaOf4RoB4LIo8YqOotoFzuyaC9jQLdrlIBPv4AlPUee2GoJaAbbyf0hTo03Mturf9oKZGXMQw8w7W/IdR6bKLPtG0wJ2B+H4SB+a4PhyWRUq5sve00Ou2hWd25kiYE+RjkuM48fw7XK+67WrxqkyQajYH9I1sR3S4WMEibi6DiftPSyODHRmOhbIaDGkbjKIOttkThnBjXpdpSa14ZkDhbM1pYRJbfugt+I2g62tk0KzCYdDhrEAEH2O/PZefjyxytnmzy3lj+43GePUqrabcxcGERmBAuQSByEl5id1v4cvdT7habGMzgCY5a+8DqSuUxtNhY9zXBzRq2Zg8wellaoNc6m1/aQDeO5zLdC8RfpzK69E12ib1fKLMQ2nXcXOY3ui5gGTrp3oLZbbnK1TxukXOq9qO0cR3g6YiL3532BErmMNWa4kvbplk2n4QCCDbaZV/gmFOIqubRouccpgwIFxuRfbQb+SnJMZN5ekx3+Vr/ilEgtNVmXtCcx1I0BMaWAVfi3EqILezrNdD3ucMpAkwJEGYhog2Kf7QcKZh6YYT/Mk5oAhptlYXAkZsuYxIPRc7T+KJ15gEwt8UxznVPDOe5dOhrcWouLndqXEsdYggGoc4Fge7A7MDw6Sc4spVsUMh7uQE67NuL31lV3hgbAZPMxPPSLJuHVGiocojuGPEwP3XXDCY+HPK78ukx1JraDnNb3QHCYMEgXgnXw2VShxJradMF4dDWGQYLIAGWNZHRZw4u8UX4fM7siC9zSbdrkaCQPEIP8FR7Njjm/Np1mLf8ASIPI3vbXRPadV9JfaDjbKji6mIzaiIv6mfH2XN162YyrTgcpI0BjTXoqGZd8MZjNR588rbs8KJCclRXRzJJJJBMlMEoUm0zyUDEp5TuF9EwBQdPhMIX0slswjeIgixt840sSq+Ow1QtDeyY06GoL5gNgZIb5ctrzOjV7O0B0OBiTm0Egxa2liIuFd7Rzpc1paDA+KIG8d6YP9PyXC/l6P2Z2DwMBs1ANtCdCRqLf7WlisEJYRVa6e5YQRZzgcp5md0Lh+KdSOZomC9sxMTv011VXGVy57XPsM2vkRuVL3anZq0OC3IGaT+VuvKM+ijjcKGvbTqAgObMhrc/h8ZGs6wg0cSwiM1MCLzTaTYyDOaR16KljqrQ4FjgTBFgBHpadVyktrrbJGng8M2mczatRsaODW22/rlFbwR1QNz1ADFtBM3gd4SZ26lZQ405zAwkEC4sLWjX2Vnt6XZgGpcaWnvEai9lLjlvZMonxfgnYts8mbXaBPL8Xkugw2Ep9lTaXMAOQGaVXMPjzRle0PAc5p5jM02vPN8LqMbLiJg2eBldE6tdeDB1ibbroHcSfDznccr2ZZcSYddhqExJaCYMd20LOW/Cyxh4D7OvqdoDmOR2jeym/4jnqNMabHXVX8NhalEOc3tbtLTBpttaZLK4/VA4lWbLi3OXQJJOZ0gAuvDS0SQL3u3mQq1A0yxoFVhfEuL3EG40k2seoPRXKXKd0mUKngBVglzg68js2QIJFsjwCSAJMDXfUwZwyagYPiLSZLDNjGjSf00UeHcTfRJywb666GQeuxB2skajalTM54Z3Tdxi5eTa42+a6dOUZ6po+L4U5rgMwvvkMe/6qthsEA90vi+WzZJFiT8Q6DqrGIqNzTnYLEd1x053dJKDhMUWPL2kkaAidDY9QtY70zlYHiMKA05X5jYQWEE5jFoJ2/wAKxQc80snZ03GbVDmaQAPhklrSeRMkSUsXinVXhxgd4Xg3IvJ53UhWqMAMFw0JzfENrzmAt8NvNarLG4jhcpDd4k31knS1/KfHZZi1ccHVHExl1tN9zF/GL3ssoNK7YuORkkoShaYMknhKEEw1IAJpUmtUU0BTyhRKk10INpuJFSk3KHdq2cxkQ6PgMbECW8ojSO9LDZapcXuIGzeQj69Vk0a8HSdvYq9hmuEnK107d8Cf7YXK468Osy35aWB4XUc6GMquDiMpAN5IANrXJaPEqFXhbyMxa4AE94gwIcGEydsxA8Sq+FonKe86YMNGg/plxPO/pzQ34fuw5zg7YwC0mZEnUTpobpruu1irhWZmhptbN6bIeNwgD2xYEH5Sj4PB1HggNuTYif0Ep+JcPcwtzHWZMO15QQJtBss+/LaFJrHHKC3xc+L/ADPgAi0eBgRLgT0BIk+PrpziVWqYZuVveFwdWOE+YBnyVk8KxFKmKpgtgS0kOOU6Zm8oIseilmvZvfpZpOOhOpImSCCDIMyMw70x030WzhsEX0HuZTAp5hLRGhbUktkyD3ReQSL/AIjOPTq5w0hwgO5kEzq1tr7aga87m1h+I1G0S1roEscSDDu6JbvoJPsvPyS3x+Z/t1x/dVxL8whsNBvvA1Igai5gWm95lZNXhHaEEVAXm5mY3Gsy4yOW46xcdR7ubMJk5hmy3jX1gqpUwFWoC5oOQC+WTYRLrDTS5Xox7OWSNLChndc9hP5X6dLx7KeHwbXPM3EazIBM/wCELD4ER8dMdCTP/wBY90m5++1rczTAloJExsQFtgRuFZmcA0RsevIxojYXAvLZa15BIAIDoOYw2Dpc6c4WZncLAGZ6z8lap02gEds7ONYb3Zn8JJm2mnNXSbLE4dzCA8PAm9jpMGPMEKFYdi4lji4TAEGHC9+m1tfRTrsa4EioTUABggBsT3oIOskHTmq2IxlR+UmO7cQ0ATYEkNAkmBJKaTazVxQbSIIf25cCDIgNN3EReSYE8gdZtjHwRsQ8k3EW5fK2lrIa1jNM5XdDcEymSmIWmUE6cppVQ6kHJw1IgKKXldM4pQnhBKi64vF9eXWyv1MW4w3NljfOb+9/rRZrUi1SxqXTVoY+n+JzgQI7rQ4OjTVwjcb7KxVx1AOJDqhgy0ECJDbAxvmWAQmlTpOpu4XENIINUCfxEnMI5d+Lz7KGLqNbEVRUN51O1pMkH1ssdimWclOnu11dmu3iJdTyudoQQOtxJOxiyLgcYQBFcCBZpqvYCdY7pEX6hZOCoBz2+IlGwGGpP+MvbaxABEiNb6GCs2SNY7rbwLg+k+QM2YvaASbg94A5ugvJ06rQ4gxwqhsZXdkJA2cWNdBjQ6+61PslwbB1OzDMUARVmHkNJpvYA9tpAeHNDgdIkFa+L4Hh/wDilEZw5tSj2lQgyJDC0gEayWz/AHL5XJ8rHHkssvaW+Hux48ta/hwuIAIcwtEhwnUTAmMwO4keZWfi6j8plzwD+EveYHKSIK7Hi3CcJQL31a0jt6zmNpwS5rqQYR+Uipa/9Pp5+/szVGRpaz8zpJjcmN+S9vx+Wcs3Jdfw8/NhcPK7hsZlYRIgg28fy76C6nwynUu+nUy3As4g23NtPNYxp2mUwp816ul59tWu05nHNFyYLpMTpOW/spUsXh8xc4VLh1m5YBIt8Q/q1HI688Z0DqmzmFZilyaJr075CWlw+JxAgbhobzO87IbKkZhmzT+LOR5i8qm0Sk1oV0mx3t65gTr18ShuKSiQiUnFNKcBMQqhkxap2hNmQO1qQSCnHVA2UJBqRUXKBwE7W21UYUiEWIOKRaNifRJyWZUM1qm1xGiiHFLMUN6TpkzKdhINkLMU4qH6hTRtZFS8kgHmAR8grLMZA/5lQPEgPDjlgnTLEwRPXoqNOm9xhoJPIBW6HAsQ8w2k9xiYAuAsZdM/urpLl6V3O/NPk79UI+PsrT+GVm603DX8PKx2Vao1wN9fBXGy+Kzd+zeaWY6KGYp3VSd1vTOzOanDRBvHLr0TFyfMeiIYFSI6qMpZkVNmqI/f6+aCFIXRD5Ak5tlMUzCbNzUULKowiZlAlVEwOiNRpTPPw+oUGNlWGbjXlb62WbVD7NQeyOvJFeI1N/H9lJkdNv2U2qsxnM6ckzvNWajgLAjyQKztlqVAolMQjNsP8pA8ldoEApNoE6BHoxP9SsurSIi+53+rLFysamO0qHBJDTYkzI5DaYWtguFUmkl3eAJzAEEyOUxIF7fosyljSQGyGtAvrfoedhurODxxkDPkAF7STNtGgRqvLyddnl6+OYT03zXpZm5WSxr25XCO05QYBsRtHj11uHcWZ2WSIlvVzw8DUAQQRe/pOi5P+JbnF3EC2hEz76o1HHsa18i5EE6zJ57kDmvDnw9U13enHkkrUxWLBzZMlS4cCWmYIANnnd0zre+8rP4lSbVa17gwFhvTmJFp+EmI5C9ig18Qx7hM5ANdp07sARpt16qrg8bDjLwBcgOc4RMxodSI32uuvHx3HvPTOWcvaqeP4OM3dBbaYMeHdO4kLMfho0utSri5Njck6GxBJKr1KgI1Exrf9178Msp5eLPHH0zoSyopbKgGld9uCICl2aQClkvqgiKadpU8kCU5O6iiOxANoQnJy8bJiVANzfNRynkiFRz9FpFhlMxrHipNcWnSehnTmoiNyc3sESrWJPhvr/vf1WGgqlYkyY6dE1N+uvl0ReznfT9UwbqBYc+avYC8CZ+uaheZRn0TlnY+v1opfw0WBGkm+n1+6bTSu5/RFY7N/hFOGsMxuY5RGyacvwwSbaKbVGm3lM/5UjrDbm8xJ2j6hMKJjyUnUQ0CJDjry5+HL0UaMazoFhE2tqiOxbnFuaLWG1uqrGZifT6tsjto3JJjSxvPqlkJanWeR6bR+mmvuhEnNoTI3mVGq4ud4Dkotc4d7cKTEuQz3knU+FwPHTmoCsQfXrdQa52s/PdJrLTMG/O6uodQv8UT3iBe3jF9VKnVvcGDsDA3mB9aIFWi4DaFPspg3tYyJG0fqnTDqp3UxtmvpafFByEX+ijOOgtr9afVlCu0zEgxCsZqJkxb5ppBWpgOH52ZiXCPhaO84npsBrc8imfw6oLdm4CdYBzeJtN+Vuix9uO9ba+u62zSI5/ok7T681edTNhlDnTYAT0mB8Vxp0v1lUwtWrlZlLjJIacoM6GGyIFleuHRVF9KD78kEvWxj6RpN7Kmxxn435ScxGzSdGA77xKynUHDUGOshXDOZTaZY2XQMppRW07FDLfBdGEw7dPSv9eSSSgc1IdortDFE906f7SSUynZZQDWOaOR8fZSotmRaIN97XPrKZJSqJ2siTJ8kmslxgDUAeadJTwpZRGa+vt4JPZPlIHonSUFUwDed/a36KVdgA8QPkkktsndiSQOXK6ZwtPn6pJIp6ZsY0Ea8tPmpZSDPQeh2SSUodoJGXa37/JFZSgEEkjlsdDcSkks1Yq1O45OzEmR4mNDrbcQkkt63GdiV8U8PaCZgcybmb7QdvJQdiX5gZuCYMaT0NkySkxn4W2mqYguaAQO7aYvF7So0sU5l2EtMESNbiD7FJJXU1pN3yJUxMsb3WyJBN5cTuZMf6CgzGGZhoN4t8OkRfaIE806SdMXdRrY1xaGycv9MmJ3Mc5kz1QMqSSsmvDNu3//2Q=="/>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5" name="AutoShape 11" descr="data:image/jpeg;base64,/9j/4AAQSkZJRgABAQAAAQABAAD/2wCEAAkGBhQSERUUExQVFRUVFhcYGBcYFhoYGBgVGBcXFxgYFxcXHCYeFxwjGRcUHy8gJCcpLCwsFR4xNTAqNSYrLCkBCQoKDgwOGg8PGiwfHyQsLiksLCwsLCwsLCwsLCwsLCwsLCwtKSwsLCwpLCwsLCwsLCwsLCksKSwsLCwpLCwsKf/AABEIAOYA2wMBIgACEQEDEQH/xAAbAAABBQEBAAAAAAAAAAAAAAADAAECBAUGB//EAD8QAAEDAgQDBgMGBgAFBQAAAAEAAhEDIQQSMUEFUWETInGBkaEysfAGB0JiwdEUI1KC4fEVM3KSohckVLLC/8QAGQEBAQEBAQEAAAAAAAAAAAAAAAECAwQF/8QAKBEBAQACAQQCAQMFAQAAAAAAAAECEQMSITFBBBNRQmFxIjKhsfAU/9oADAMBAAIRAxEAPwDw4pJO1TgIHGibKnaFLs0EWsU+wMSkKaKKKIC1spEIlSl/pE/gvFADs/qUi1WRhABzQ20ATEe6AZpefmoBHxGDc3URykiU1LCk6CUDFn1KiWK0MH3ZsbxqdeXimp4IOMAweRQ2qEJ2uVvG8KdTaCQYO8IFGlKG0fT3UHNHNEfRuhuCBZOqgVLLKdrRuimLUsieAmJCCMJQnhRQKEkkoQJMnShA5U2woOU6SBFqnJ5KRamedERIOO4VqkwnWB7+ipteUbOY19kQq1FxdbXknovcCAf3spmmRqfb/KOzh7gC4G+kEXG1xqhsPMN/kgPcb3Pl/hXm0CdQRBucunj/ALQq2E3zeo19JUTalRpl15090UNcbZj5ImFwcg97Tl8rqbKJbcfXgqu0O+AO90SqY2oIM8tCTfndXW1rf8tpjURfTmfkgY5wLQcuU7RoiAV6rnDvueYtE2G9h4oVAgB36qeQkax9ckzWGdJ6/wCEUzm8w5V6rL7rUqUnlsukAaSFRqU5vOm3khKr5U/kjsok7FM+keXoigJBpKnCJhqcuA5+qAHZlRWhXolo0PmFSc1CUNPCW6RKKiknKZBNwunpnkkk0KAjahRWNkbehQW7otFxNgPdVmoCoeQ9ArNLEviQGkDWwEDoSgmgQJMa3bN/GOSsUajiCABEFChVcZm1kxsf8QmbjRMuzHT8R201P1CXD6Ac85hIjSevRaZw1Ix/LaLmYLr38VdF1FPFcSa8D48wsDmsOtv2QxxSoNXA/wDUA73N1rjh9G8UhI/M/wDdA/4ZTJ/5e0/E4fNNJuMulimgyc5kzZ2UegU6nErHLmE6yZ+a1qeAo2BpCeZc6DY7BSp4ShYmiDcD4njeOaaNxg/xvT3Q3VQdp9V1dbhtDLPYM30e/brmRsLwOg9smjFrxUd+uiaOqONdW5SiCo380+K6+nwig0DNQbB3zvd02Ii/+lCnwvDOJHYwdAc7iJtsCmjqcmzGFpmJHImfcJOxk2gQdpd+67FvBsNcdiMwAI77yDMxa3IoI4Rh3A/ygHX/ABOAEFosJ678lOxtyjcQ20tJj8xv+ylWxbSIDMv9xPzXTUOD0LA0cxLgPjcNeUk2VfG8LpM0pf8Akfr/AGhuOba7qjuwxDQ5sjb6hLiNINcIEAhKjXdly6idORtujSLWmCcx9Sglpm6NVqOOqFlPNCIFidrE7imlFNlTZU6UoJTBUyd1B2qnSKhU6bfqVJkgyAh5/BWQ/MN58EZpsRVLtp9/JHwAfTJcwkHKdNPC6AHSJgcpM/omq4t0a2VT9l7g7c2cm5J/SVaYyZ6T8pQOCnKzNEyT/j5K86ASNCbiOet1UqWEEgw2TJ/TZW8Pg7z0EjxnT0CDwzEZTAIk3GnORrpb5rbwLJfEgXaLkcp3119lKlrGxDIdYbmJ9EGrSk6TcER49FrYmmHnUNMO1PUKpUqAR5KEEx9qbQBByu+W3NWMD8MO/oMeUa+nunqEOImBFIWI1zNJjykX/daeEotmO7k7K8x8USPQuP8A2ojnWutfST0/EfqUsPRIc6Iku16ZR/hOzKGyXC5dAEE6n2/ZEw2IYM5BuYAjqBPsCij0cNE7y0X8C6fn7IOIp5WucCeQ6l2Ywf8AtlXadZsnvj4HQNNSG79SfRV+JVgyi0ZhLqgJAI/A0sb6ZnevRQtDZmDRAI7zTO0yP3VXiLHOkXFtBt9aorqzckEiQ0ka6gTqdfVRq4xgJEyJ1i3mfNFc1xqnYHrHqJVPC0C7QwtjjDWmgDmBcHCwP9qw6Wi016Wq9P8AM49ZET6Kr5o21zuhFt9bIQzyeajmSeoo0clRTpQgm8XSYUni5SDVBNzCiMeQDp+qg0yBeCE3aEHUoyv0aQgSNfZRx2EDQ6CDEb/JJlAuBg2HSP3QsVRGxJm2/wA1WZ5bnDqWWnTI1t6kjr1WriMI6c06t3NzaPLRVMJSgsGw/wDy2fmAtw4Npo1JkHI6Orot4CSfZHLLLTLxgymiRHepscR1IHXoAtLBt7QEyAWuiIm0cyec+yrcQwgFLDuj8L2n+19vAwQr/CcMC0d0Q7Pe8zmMe8eq1XPq/pGxGANNzpAuzOIBEgmdZ8VQpYINDCYJdIy6QBJnyhdTxWi49k7WaTBJMGAX6HfvX89lXxWBGeABIcderHHne5hTbnjyysPGYBzqz3Q2Q4AyDe28G4EK+zhzW9pnsbmzRAuC0SdRdbTMIYc9zBBok25uY5jojkZHPuqzxvhIZQPdBqOeQYdq0E3g2BgTbmptqcm684pYYPZmdIhzwBbQHX3WlwfAh/aiwyAEGdQQZ26J6fDiQQ0CJdv+Y+y2/s/wt384hulIm9oPeA9/VNtXNhHhwzZBYuaTJiCWkED4ZEjf5psZhGuw1MallRzRr+IjUxzK16WCzV6d4Mubpza7XxiFYwPDmnC4g1LZa1Mj+wPJvsDp4lTaXNy9XBMa0QJMeU36dPdUKGHDmiwh23j5X1W/jcMcroFmvIHgZj5IfCcGcosIH6SNFdtzNzHGcDlY4BoETPO3gFzVPlzXa8bGZz43j3bHlcLiWtvdHfC7i5XAkAbID2eidrdZUSOfojUDhIBEy+iiUVEJQnhNKincUg5Ee2UMsQOzVEbIP7oeVWhRsDz6+qJVmnVeGmIIO3mq7apL2h2zh+iJcDX5JcLoGrVECYv6I5zt3dzhKDS0dc3laJ91r0cKCzKQAXljQSIhxe0X5D9uix+FYLMC0kBzQdev0EejgzB0lp3IFwZ59DdHnywta/HuBvNBhi7XnM2NCO6Y5/gQvs6f5IA+LKHg8na6LWewVsMx0ZDUaQRnIAe3K0Gx3LWnXms/gHCzRqFjg4AB0S7TK4d27tgI8Eu2frvS7d2ANV7nVXBraTWWAFgKWa3K5lZOB4Znr3mLk63OWLyPH0Q+K0ana1rmXPc0TUeIc3vNIDZzQB0Gix8Rwl4OYZiXGPiIIEaATYDkrpjD49l8u/fwVpwdVmWHNDyyRcjLJAna59lercLFbDsDm3LQ0mBOYAgO9guOw+HrUn0WNe/KKbcwL3Tnq1O8D/a72V3geNrziCw1HNbUYQJ1pipBFzbuyfNHX6ZGRw7hobUewzY1BfchzrD3WuOGinRlpvVawmAZyBz4je5j2UOK8DqtfVqNa8hzHQBJlzyO9r4+qo8UwFWo9gJq92jTbADxcMlwJbqC4unzWdM/VL7Q4bg//esLdA/M7ya/aLXgea2q/DRTw9WiYzOD6jzyOXOGGdu60eZWLwjg5otcXNcKlYNDTLswY03ueb4Hg1ZWOwDqTKlQscS92WdbB0uM7km3kUsX6d9tr32m4S2i1rC67jndyv8ACL8hv+ZZOCotZTqOLhAe4a6D4p/8p81W+09Amox7M4Y5jCDmIiWiWOuZhZ+MY9jMrWkC2aJ126aACyLOLXtQ4xWZmbO7YtzBJ3/6guEriHEDYld2zBHLLqYE5g3TWB66LkON0ctU2iQDCsejDt2Cp1DA08x+ym2gSdZVek4xE7qw1jp+KFWqFVcegQSpVJm6gUahyolMSmRRRUhOVAlSa9QPmKIyudlB1QIbBdBfwODqV3BrQQLSdgOv7L037HcFZRc1gYHF2pO5+SxPs9xEMYGUsK50XccwAPWY06reb9uOyDnfwrgGzMPE+cssEmePjbz8nHy5eMezsqP2YyuzBoEmZaJ3JgjZb1D7OzNm+MQdDr1krgKP3i17FuGAG2aoT1iytYf73qmfIcLmqCCQ2oQGgiQJIMki9rJ14PN/5Oe+Z/l6FheCA0xRqgQ0kNjWCSf1B8lCp9nv5ZaSXOFg7mJsC7eAI8I1hci/713/AIsETBse1BuP7VYoferUcRGDcJE3qgSDFxIgzIUvNx/l2nw+TXivQKeG+Amcw16nLlPsi0ad/wDC8/H3oVP/AIrouZ7QAEDW5bAI5FEP3lVJcaeFJa0xes0GeoAI2O+yz9/HPbvPjZ730vQH05VQYIQ6DJcRM8hdefcS+96rQHfwcE2H84RPKcvh6qdP7xsW4E9hQAFzLn6c1Pv49b23fjZZXw9Fq0JAHggVMLLt7Lzr/wBZnip2X8L2jubKkAzplaWklEpfe255yswdQuHxDtWW5xbvLX3YTzXPP42V/S7vEm+5Ow2GizsR9n+1Lc5MNZljaZkmFyVb73C118M+D8Lu0YQTykAtB6TNxzUMV97BpCXYWs2TF3NvHK10+7C+3HL43Lv+13fEOGNdSbTc74ctz/UNDHhI81kca+zzHMdsY1j2C41/30zf+EqEanvDfeMt/wDIU8d984YOzfhnBxAIBfTNpOoAMaaa+C19mF7bZvxuS9+nTM4rwyqytTptktytgWMm8xI+rLlftR9mO0cXRldGw05ePnddhS++Dvhz8ITvPad73EKtxL7Z0cW8OFCqJsIc0TOmjYTqx/Lc4uaenjuKwrqTocP2KT8bIgrtPtBTouMOp1GuEWfpB30nRcXisOGuMaTbwSZS+HomN/VNBOqSoEpQmKrRk6ZJBNOExTIHKKxtwhQpTfVQddw3jbKBaXMcQ2wMXBB1s4QdEWrxhjqFRpe0Oc0k3BJOoDSJuSTMxCy+K0+60wSHEGYi8RE7zHsqGJwTG5wSJaJBEkE7Ad2b9YiD0B8148b3/wC7PTM7Ozv8JiQaTHXykNEx3Q60CTaeiw28QZSxjySSHNaOf4RoB4LIo8YqOotoFzuyaC9jQLdrlIBPv4AlPUee2GoJaAbbyf0hTo03Mturf9oKZGXMQw8w7W/IdR6bKLPtG0wJ2B+H4SB+a4PhyWRUq5sve00Ou2hWd25kiYE+RjkuM48fw7XK+67WrxqkyQajYH9I1sR3S4WMEibi6DiftPSyODHRmOhbIaDGkbjKIOttkThnBjXpdpSa14ZkDhbM1pYRJbfugt+I2g62tk0KzCYdDhrEAEH2O/PZefjyxytnmzy3lj+43GePUqrabcxcGERmBAuQSByEl5id1v4cvdT7habGMzgCY5a+8DqSuUxtNhY9zXBzRq2Zg8wellaoNc6m1/aQDeO5zLdC8RfpzK69E12ib1fKLMQ2nXcXOY3ui5gGTrp3oLZbbnK1TxukXOq9qO0cR3g6YiL3532BErmMNWa4kvbplk2n4QCCDbaZV/gmFOIqubRouccpgwIFxuRfbQb+SnJMZN5ekx3+Vr/ilEgtNVmXtCcx1I0BMaWAVfi3EqILezrNdD3ucMpAkwJEGYhog2Kf7QcKZh6YYT/Mk5oAhptlYXAkZsuYxIPRc7T+KJ15gEwt8UxznVPDOe5dOhrcWouLndqXEsdYggGoc4Fge7A7MDw6Sc4spVsUMh7uQE67NuL31lV3hgbAZPMxPPSLJuHVGiocojuGPEwP3XXDCY+HPK78ukx1JraDnNb3QHCYMEgXgnXw2VShxJradMF4dDWGQYLIAGWNZHRZw4u8UX4fM7siC9zSbdrkaCQPEIP8FR7Njjm/Np1mLf8ASIPI3vbXRPadV9JfaDjbKji6mIzaiIv6mfH2XN162YyrTgcpI0BjTXoqGZd8MZjNR588rbs8KJCclRXRzJJJJBMlMEoUm0zyUDEp5TuF9EwBQdPhMIX0slswjeIgixt840sSq+Ow1QtDeyY06GoL5gNgZIb5ctrzOjV7O0B0OBiTm0Egxa2liIuFd7Rzpc1paDA+KIG8d6YP9PyXC/l6P2Z2DwMBs1ANtCdCRqLf7WlisEJYRVa6e5YQRZzgcp5md0Lh+KdSOZomC9sxMTv011VXGVy57XPsM2vkRuVL3anZq0OC3IGaT+VuvKM+ijjcKGvbTqAgObMhrc/h8ZGs6wg0cSwiM1MCLzTaTYyDOaR16KljqrQ4FjgTBFgBHpadVyktrrbJGng8M2mczatRsaODW22/rlFbwR1QNz1ADFtBM3gd4SZ26lZQ405zAwkEC4sLWjX2Vnt6XZgGpcaWnvEai9lLjlvZMonxfgnYts8mbXaBPL8Xkugw2Ep9lTaXMAOQGaVXMPjzRle0PAc5p5jM02vPN8LqMbLiJg2eBldE6tdeDB1ibbroHcSfDznccr2ZZcSYddhqExJaCYMd20LOW/Cyxh4D7OvqdoDmOR2jeym/4jnqNMabHXVX8NhalEOc3tbtLTBpttaZLK4/VA4lWbLi3OXQJJOZ0gAuvDS0SQL3u3mQq1A0yxoFVhfEuL3EG40k2seoPRXKXKd0mUKngBVglzg68js2QIJFsjwCSAJMDXfUwZwyagYPiLSZLDNjGjSf00UeHcTfRJywb666GQeuxB2skajalTM54Z3Tdxi5eTa42+a6dOUZ6po+L4U5rgMwvvkMe/6qthsEA90vi+WzZJFiT8Q6DqrGIqNzTnYLEd1x053dJKDhMUWPL2kkaAidDY9QtY70zlYHiMKA05X5jYQWEE5jFoJ2/wAKxQc80snZ03GbVDmaQAPhklrSeRMkSUsXinVXhxgd4Xg3IvJ53UhWqMAMFw0JzfENrzmAt8NvNarLG4jhcpDd4k31knS1/KfHZZi1ccHVHExl1tN9zF/GL3ssoNK7YuORkkoShaYMknhKEEw1IAJpUmtUU0BTyhRKk10INpuJFSk3KHdq2cxkQ6PgMbECW8ojSO9LDZapcXuIGzeQj69Vk0a8HSdvYq9hmuEnK107d8Cf7YXK468Osy35aWB4XUc6GMquDiMpAN5IANrXJaPEqFXhbyMxa4AE94gwIcGEydsxA8Sq+FonKe86YMNGg/plxPO/pzQ34fuw5zg7YwC0mZEnUTpobpruu1irhWZmhptbN6bIeNwgD2xYEH5Sj4PB1HggNuTYif0Ep+JcPcwtzHWZMO15QQJtBss+/LaFJrHHKC3xc+L/ADPgAi0eBgRLgT0BIk+PrpziVWqYZuVveFwdWOE+YBnyVk8KxFKmKpgtgS0kOOU6Zm8oIseilmvZvfpZpOOhOpImSCCDIMyMw70x030WzhsEX0HuZTAp5hLRGhbUktkyD3ReQSL/AIjOPTq5w0hwgO5kEzq1tr7aga87m1h+I1G0S1roEscSDDu6JbvoJPsvPyS3x+Z/t1x/dVxL8whsNBvvA1Igai5gWm95lZNXhHaEEVAXm5mY3Gsy4yOW46xcdR7ubMJk5hmy3jX1gqpUwFWoC5oOQC+WTYRLrDTS5Xox7OWSNLChndc9hP5X6dLx7KeHwbXPM3EazIBM/wCELD4ER8dMdCTP/wBY90m5++1rczTAloJExsQFtgRuFZmcA0RsevIxojYXAvLZa15BIAIDoOYw2Dpc6c4WZncLAGZ6z8lap02gEds7ONYb3Zn8JJm2mnNXSbLE4dzCA8PAm9jpMGPMEKFYdi4lji4TAEGHC9+m1tfRTrsa4EioTUABggBsT3oIOskHTmq2IxlR+UmO7cQ0ATYEkNAkmBJKaTazVxQbSIIf25cCDIgNN3EReSYE8gdZtjHwRsQ8k3EW5fK2lrIa1jNM5XdDcEymSmIWmUE6cppVQ6kHJw1IgKKXldM4pQnhBKi64vF9eXWyv1MW4w3NljfOb+9/rRZrUi1SxqXTVoY+n+JzgQI7rQ4OjTVwjcb7KxVx1AOJDqhgy0ECJDbAxvmWAQmlTpOpu4XENIINUCfxEnMI5d+Lz7KGLqNbEVRUN51O1pMkH1ssdimWclOnu11dmu3iJdTyudoQQOtxJOxiyLgcYQBFcCBZpqvYCdY7pEX6hZOCoBz2+IlGwGGpP+MvbaxABEiNb6GCs2SNY7rbwLg+k+QM2YvaASbg94A5ugvJ06rQ4gxwqhsZXdkJA2cWNdBjQ6+61PslwbB1OzDMUARVmHkNJpvYA9tpAeHNDgdIkFa+L4Hh/wDilEZw5tSj2lQgyJDC0gEayWz/AHL5XJ8rHHkssvaW+Hux48ta/hwuIAIcwtEhwnUTAmMwO4keZWfi6j8plzwD+EveYHKSIK7Hi3CcJQL31a0jt6zmNpwS5rqQYR+Uipa/9Pp5+/szVGRpaz8zpJjcmN+S9vx+Wcs3Jdfw8/NhcPK7hsZlYRIgg28fy76C6nwynUu+nUy3As4g23NtPNYxp2mUwp816ul59tWu05nHNFyYLpMTpOW/spUsXh8xc4VLh1m5YBIt8Q/q1HI688Z0DqmzmFZilyaJr075CWlw+JxAgbhobzO87IbKkZhmzT+LOR5i8qm0Sk1oV0mx3t65gTr18ShuKSiQiUnFNKcBMQqhkxap2hNmQO1qQSCnHVA2UJBqRUXKBwE7W21UYUiEWIOKRaNifRJyWZUM1qm1xGiiHFLMUN6TpkzKdhINkLMU4qH6hTRtZFS8kgHmAR8grLMZA/5lQPEgPDjlgnTLEwRPXoqNOm9xhoJPIBW6HAsQ8w2k9xiYAuAsZdM/urpLl6V3O/NPk79UI+PsrT+GVm603DX8PKx2Vao1wN9fBXGy+Kzd+zeaWY6KGYp3VSd1vTOzOanDRBvHLr0TFyfMeiIYFSI6qMpZkVNmqI/f6+aCFIXRD5Ak5tlMUzCbNzUULKowiZlAlVEwOiNRpTPPw+oUGNlWGbjXlb62WbVD7NQeyOvJFeI1N/H9lJkdNv2U2qsxnM6ckzvNWajgLAjyQKztlqVAolMQjNsP8pA8ldoEApNoE6BHoxP9SsurSIi+53+rLFysamO0qHBJDTYkzI5DaYWtguFUmkl3eAJzAEEyOUxIF7fosyljSQGyGtAvrfoedhurODxxkDPkAF7STNtGgRqvLyddnl6+OYT03zXpZm5WSxr25XCO05QYBsRtHj11uHcWZ2WSIlvVzw8DUAQQRe/pOi5P+JbnF3EC2hEz76o1HHsa18i5EE6zJ57kDmvDnw9U13enHkkrUxWLBzZMlS4cCWmYIANnnd0zre+8rP4lSbVa17gwFhvTmJFp+EmI5C9ig18Qx7hM5ANdp07sARpt16qrg8bDjLwBcgOc4RMxodSI32uuvHx3HvPTOWcvaqeP4OM3dBbaYMeHdO4kLMfho0utSri5Njck6GxBJKr1KgI1Exrf9178Msp5eLPHH0zoSyopbKgGld9uCICl2aQClkvqgiKadpU8kCU5O6iiOxANoQnJy8bJiVANzfNRynkiFRz9FpFhlMxrHipNcWnSehnTmoiNyc3sESrWJPhvr/vf1WGgqlYkyY6dE1N+uvl0ReznfT9UwbqBYc+avYC8CZ+uaheZRn0TlnY+v1opfw0WBGkm+n1+6bTSu5/RFY7N/hFOGsMxuY5RGyacvwwSbaKbVGm3lM/5UjrDbm8xJ2j6hMKJjyUnUQ0CJDjry5+HL0UaMazoFhE2tqiOxbnFuaLWG1uqrGZifT6tsjto3JJjSxvPqlkJanWeR6bR+mmvuhEnNoTI3mVGq4ud4Dkotc4d7cKTEuQz3knU+FwPHTmoCsQfXrdQa52s/PdJrLTMG/O6uodQv8UT3iBe3jF9VKnVvcGDsDA3mB9aIFWi4DaFPspg3tYyJG0fqnTDqp3UxtmvpafFByEX+ijOOgtr9afVlCu0zEgxCsZqJkxb5ppBWpgOH52ZiXCPhaO84npsBrc8imfw6oLdm4CdYBzeJtN+Vuix9uO9ba+u62zSI5/ok7T681edTNhlDnTYAT0mB8Vxp0v1lUwtWrlZlLjJIacoM6GGyIFleuHRVF9KD78kEvWxj6RpN7Kmxxn435ScxGzSdGA77xKynUHDUGOshXDOZTaZY2XQMppRW07FDLfBdGEw7dPSv9eSSSgc1IdortDFE906f7SSUynZZQDWOaOR8fZSotmRaIN97XPrKZJSqJ2siTJ8kmslxgDUAeadJTwpZRGa+vt4JPZPlIHonSUFUwDed/a36KVdgA8QPkkktsndiSQOXK6ZwtPn6pJIp6ZsY0Ea8tPmpZSDPQeh2SSUodoJGXa37/JFZSgEEkjlsdDcSkks1Yq1O45OzEmR4mNDrbcQkkt63GdiV8U8PaCZgcybmb7QdvJQdiX5gZuCYMaT0NkySkxn4W2mqYguaAQO7aYvF7So0sU5l2EtMESNbiD7FJJXU1pN3yJUxMsb3WyJBN5cTuZMf6CgzGGZhoN4t8OkRfaIE806SdMXdRrY1xaGycv9MmJ3Mc5kz1QMqSSsmvDNu3//2Q=="/>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7" name="AutoShape 13" descr="data:image/jpeg;base64,/9j/4AAQSkZJRgABAQAAAQABAAD/2wCEAAkGBhQSERUUExQVFRUVFhcYGBcYFhoYGBgVGBcXFxgYFxcXHCYeFxwjGRcUHy8gJCcpLCwsFR4xNTAqNSYrLCkBCQoKDgwOGg8PGiwfHyQsLiksLCwsLCwsLCwsLCwsLCwsLCwtKSwsLCwpLCwsLCwsLCwsLCksKSwsLCwpLCwsKf/AABEIAOYA2wMBIgACEQEDEQH/xAAbAAABBQEBAAAAAAAAAAAAAAADAAECBAUGB//EAD8QAAEDAgQDBgMGBgAFBQAAAAEAAhEDIQQSMUEFUWETInGBkaEysfAGB0JiwdEUI1KC4fEVM3KSohckVLLC/8QAGQEBAQEBAQEAAAAAAAAAAAAAAAECAwQF/8QAKBEBAQACAQQCAQMFAQAAAAAAAAECEQMSITFBBBNRQmFxIjKhsfAU/9oADAMBAAIRAxEAPwDw4pJO1TgIHGibKnaFLs0EWsU+wMSkKaKKKIC1spEIlSl/pE/gvFADs/qUi1WRhABzQ20ATEe6AZpefmoBHxGDc3URykiU1LCk6CUDFn1KiWK0MH3ZsbxqdeXimp4IOMAweRQ2qEJ2uVvG8KdTaCQYO8IFGlKG0fT3UHNHNEfRuhuCBZOqgVLLKdrRuimLUsieAmJCCMJQnhRQKEkkoQJMnShA5U2woOU6SBFqnJ5KRamedERIOO4VqkwnWB7+ipteUbOY19kQq1FxdbXknovcCAf3spmmRqfb/KOzh7gC4G+kEXG1xqhsPMN/kgPcb3Pl/hXm0CdQRBucunj/ALQq2E3zeo19JUTalRpl15090UNcbZj5ImFwcg97Tl8rqbKJbcfXgqu0O+AO90SqY2oIM8tCTfndXW1rf8tpjURfTmfkgY5wLQcuU7RoiAV6rnDvueYtE2G9h4oVAgB36qeQkax9ckzWGdJ6/wCEUzm8w5V6rL7rUqUnlsukAaSFRqU5vOm3khKr5U/kjsok7FM+keXoigJBpKnCJhqcuA5+qAHZlRWhXolo0PmFSc1CUNPCW6RKKiknKZBNwunpnkkk0KAjahRWNkbehQW7otFxNgPdVmoCoeQ9ArNLEviQGkDWwEDoSgmgQJMa3bN/GOSsUajiCABEFChVcZm1kxsf8QmbjRMuzHT8R201P1CXD6Ac85hIjSevRaZw1Ix/LaLmYLr38VdF1FPFcSa8D48wsDmsOtv2QxxSoNXA/wDUA73N1rjh9G8UhI/M/wDdA/4ZTJ/5e0/E4fNNJuMulimgyc5kzZ2UegU6nErHLmE6yZ+a1qeAo2BpCeZc6DY7BSp4ShYmiDcD4njeOaaNxg/xvT3Q3VQdp9V1dbhtDLPYM30e/brmRsLwOg9smjFrxUd+uiaOqONdW5SiCo380+K6+nwig0DNQbB3zvd02Ii/+lCnwvDOJHYwdAc7iJtsCmjqcmzGFpmJHImfcJOxk2gQdpd+67FvBsNcdiMwAI77yDMxa3IoI4Rh3A/ygHX/ABOAEFosJ678lOxtyjcQ20tJj8xv+ylWxbSIDMv9xPzXTUOD0LA0cxLgPjcNeUk2VfG8LpM0pf8Akfr/AGhuOba7qjuwxDQ5sjb6hLiNINcIEAhKjXdly6idORtujSLWmCcx9Sglpm6NVqOOqFlPNCIFidrE7imlFNlTZU6UoJTBUyd1B2qnSKhU6bfqVJkgyAh5/BWQ/MN58EZpsRVLtp9/JHwAfTJcwkHKdNPC6AHSJgcpM/omq4t0a2VT9l7g7c2cm5J/SVaYyZ6T8pQOCnKzNEyT/j5K86ASNCbiOet1UqWEEgw2TJ/TZW8Pg7z0EjxnT0CDwzEZTAIk3GnORrpb5rbwLJfEgXaLkcp3119lKlrGxDIdYbmJ9EGrSk6TcER49FrYmmHnUNMO1PUKpUqAR5KEEx9qbQBByu+W3NWMD8MO/oMeUa+nunqEOImBFIWI1zNJjykX/daeEotmO7k7K8x8USPQuP8A2ojnWutfST0/EfqUsPRIc6Iku16ZR/hOzKGyXC5dAEE6n2/ZEw2IYM5BuYAjqBPsCij0cNE7y0X8C6fn7IOIp5WucCeQ6l2Ywf8AtlXadZsnvj4HQNNSG79SfRV+JVgyi0ZhLqgJAI/A0sb6ZnevRQtDZmDRAI7zTO0yP3VXiLHOkXFtBt9aorqzckEiQ0ka6gTqdfVRq4xgJEyJ1i3mfNFc1xqnYHrHqJVPC0C7QwtjjDWmgDmBcHCwP9qw6Wi016Wq9P8AM49ZET6Kr5o21zuhFt9bIQzyeajmSeoo0clRTpQgm8XSYUni5SDVBNzCiMeQDp+qg0yBeCE3aEHUoyv0aQgSNfZRx2EDQ6CDEb/JJlAuBg2HSP3QsVRGxJm2/wA1WZ5bnDqWWnTI1t6kjr1WriMI6c06t3NzaPLRVMJSgsGw/wDy2fmAtw4Npo1JkHI6Orot4CSfZHLLLTLxgymiRHepscR1IHXoAtLBt7QEyAWuiIm0cyec+yrcQwgFLDuj8L2n+19vAwQr/CcMC0d0Q7Pe8zmMe8eq1XPq/pGxGANNzpAuzOIBEgmdZ8VQpYINDCYJdIy6QBJnyhdTxWi49k7WaTBJMGAX6HfvX89lXxWBGeABIcderHHne5hTbnjyysPGYBzqz3Q2Q4AyDe28G4EK+zhzW9pnsbmzRAuC0SdRdbTMIYc9zBBok25uY5jojkZHPuqzxvhIZQPdBqOeQYdq0E3g2BgTbmptqcm684pYYPZmdIhzwBbQHX3WlwfAh/aiwyAEGdQQZ26J6fDiQQ0CJdv+Y+y2/s/wt384hulIm9oPeA9/VNtXNhHhwzZBYuaTJiCWkED4ZEjf5psZhGuw1MallRzRr+IjUxzK16WCzV6d4Mubpza7XxiFYwPDmnC4g1LZa1Mj+wPJvsDp4lTaXNy9XBMa0QJMeU36dPdUKGHDmiwh23j5X1W/jcMcroFmvIHgZj5IfCcGcosIH6SNFdtzNzHGcDlY4BoETPO3gFzVPlzXa8bGZz43j3bHlcLiWtvdHfC7i5XAkAbID2eidrdZUSOfojUDhIBEy+iiUVEJQnhNKincUg5Ee2UMsQOzVEbIP7oeVWhRsDz6+qJVmnVeGmIIO3mq7apL2h2zh+iJcDX5JcLoGrVECYv6I5zt3dzhKDS0dc3laJ91r0cKCzKQAXljQSIhxe0X5D9uix+FYLMC0kBzQdev0EejgzB0lp3IFwZ59DdHnywta/HuBvNBhi7XnM2NCO6Y5/gQvs6f5IA+LKHg8na6LWewVsMx0ZDUaQRnIAe3K0Gx3LWnXms/gHCzRqFjg4AB0S7TK4d27tgI8Eu2frvS7d2ANV7nVXBraTWWAFgKWa3K5lZOB4Znr3mLk63OWLyPH0Q+K0ana1rmXPc0TUeIc3vNIDZzQB0Gix8Rwl4OYZiXGPiIIEaATYDkrpjD49l8u/fwVpwdVmWHNDyyRcjLJAna59lercLFbDsDm3LQ0mBOYAgO9guOw+HrUn0WNe/KKbcwL3Tnq1O8D/a72V3geNrziCw1HNbUYQJ1pipBFzbuyfNHX6ZGRw7hobUewzY1BfchzrD3WuOGinRlpvVawmAZyBz4je5j2UOK8DqtfVqNa8hzHQBJlzyO9r4+qo8UwFWo9gJq92jTbADxcMlwJbqC4unzWdM/VL7Q4bg//esLdA/M7ya/aLXgea2q/DRTw9WiYzOD6jzyOXOGGdu60eZWLwjg5otcXNcKlYNDTLswY03ueb4Hg1ZWOwDqTKlQscS92WdbB0uM7km3kUsX6d9tr32m4S2i1rC67jndyv8ACL8hv+ZZOCotZTqOLhAe4a6D4p/8p81W+09Amox7M4Y5jCDmIiWiWOuZhZ+MY9jMrWkC2aJ126aACyLOLXtQ4xWZmbO7YtzBJ3/6guEriHEDYld2zBHLLqYE5g3TWB66LkON0ctU2iQDCsejDt2Cp1DA08x+ym2gSdZVek4xE7qw1jp+KFWqFVcegQSpVJm6gUahyolMSmRRRUhOVAlSa9QPmKIyudlB1QIbBdBfwODqV3BrQQLSdgOv7L037HcFZRc1gYHF2pO5+SxPs9xEMYGUsK50XccwAPWY06reb9uOyDnfwrgGzMPE+cssEmePjbz8nHy5eMezsqP2YyuzBoEmZaJ3JgjZb1D7OzNm+MQdDr1krgKP3i17FuGAG2aoT1iytYf73qmfIcLmqCCQ2oQGgiQJIMki9rJ14PN/5Oe+Z/l6FheCA0xRqgQ0kNjWCSf1B8lCp9nv5ZaSXOFg7mJsC7eAI8I1hci/713/AIsETBse1BuP7VYoferUcRGDcJE3qgSDFxIgzIUvNx/l2nw+TXivQKeG+Amcw16nLlPsi0ad/wDC8/H3oVP/AIrouZ7QAEDW5bAI5FEP3lVJcaeFJa0xes0GeoAI2O+yz9/HPbvPjZ730vQH05VQYIQ6DJcRM8hdefcS+96rQHfwcE2H84RPKcvh6qdP7xsW4E9hQAFzLn6c1Pv49b23fjZZXw9Fq0JAHggVMLLt7Lzr/wBZnip2X8L2jubKkAzplaWklEpfe255yswdQuHxDtWW5xbvLX3YTzXPP42V/S7vEm+5Ow2GizsR9n+1Lc5MNZljaZkmFyVb73C118M+D8Lu0YQTykAtB6TNxzUMV97BpCXYWs2TF3NvHK10+7C+3HL43Lv+13fEOGNdSbTc74ctz/UNDHhI81kca+zzHMdsY1j2C41/30zf+EqEanvDfeMt/wDIU8d984YOzfhnBxAIBfTNpOoAMaaa+C19mF7bZvxuS9+nTM4rwyqytTptktytgWMm8xI+rLlftR9mO0cXRldGw05ePnddhS++Dvhz8ITvPad73EKtxL7Z0cW8OFCqJsIc0TOmjYTqx/Lc4uaenjuKwrqTocP2KT8bIgrtPtBTouMOp1GuEWfpB30nRcXisOGuMaTbwSZS+HomN/VNBOqSoEpQmKrRk6ZJBNOExTIHKKxtwhQpTfVQddw3jbKBaXMcQ2wMXBB1s4QdEWrxhjqFRpe0Oc0k3BJOoDSJuSTMxCy+K0+60wSHEGYi8RE7zHsqGJwTG5wSJaJBEkE7Ad2b9YiD0B8148b3/wC7PTM7Ozv8JiQaTHXykNEx3Q60CTaeiw28QZSxjySSHNaOf4RoB4LIo8YqOotoFzuyaC9jQLdrlIBPv4AlPUee2GoJaAbbyf0hTo03Mturf9oKZGXMQw8w7W/IdR6bKLPtG0wJ2B+H4SB+a4PhyWRUq5sve00Ou2hWd25kiYE+RjkuM48fw7XK+67WrxqkyQajYH9I1sR3S4WMEibi6DiftPSyODHRmOhbIaDGkbjKIOttkThnBjXpdpSa14ZkDhbM1pYRJbfugt+I2g62tk0KzCYdDhrEAEH2O/PZefjyxytnmzy3lj+43GePUqrabcxcGERmBAuQSByEl5id1v4cvdT7habGMzgCY5a+8DqSuUxtNhY9zXBzRq2Zg8wellaoNc6m1/aQDeO5zLdC8RfpzK69E12ib1fKLMQ2nXcXOY3ui5gGTrp3oLZbbnK1TxukXOq9qO0cR3g6YiL3532BErmMNWa4kvbplk2n4QCCDbaZV/gmFOIqubRouccpgwIFxuRfbQb+SnJMZN5ekx3+Vr/ilEgtNVmXtCcx1I0BMaWAVfi3EqILezrNdD3ucMpAkwJEGYhog2Kf7QcKZh6YYT/Mk5oAhptlYXAkZsuYxIPRc7T+KJ15gEwt8UxznVPDOe5dOhrcWouLndqXEsdYggGoc4Fge7A7MDw6Sc4spVsUMh7uQE67NuL31lV3hgbAZPMxPPSLJuHVGiocojuGPEwP3XXDCY+HPK78ukx1JraDnNb3QHCYMEgXgnXw2VShxJradMF4dDWGQYLIAGWNZHRZw4u8UX4fM7siC9zSbdrkaCQPEIP8FR7Njjm/Np1mLf8ASIPI3vbXRPadV9JfaDjbKji6mIzaiIv6mfH2XN162YyrTgcpI0BjTXoqGZd8MZjNR588rbs8KJCclRXRzJJJJBMlMEoUm0zyUDEp5TuF9EwBQdPhMIX0slswjeIgixt840sSq+Ow1QtDeyY06GoL5gNgZIb5ctrzOjV7O0B0OBiTm0Egxa2liIuFd7Rzpc1paDA+KIG8d6YP9PyXC/l6P2Z2DwMBs1ANtCdCRqLf7WlisEJYRVa6e5YQRZzgcp5md0Lh+KdSOZomC9sxMTv011VXGVy57XPsM2vkRuVL3anZq0OC3IGaT+VuvKM+ijjcKGvbTqAgObMhrc/h8ZGs6wg0cSwiM1MCLzTaTYyDOaR16KljqrQ4FjgTBFgBHpadVyktrrbJGng8M2mczatRsaODW22/rlFbwR1QNz1ADFtBM3gd4SZ26lZQ405zAwkEC4sLWjX2Vnt6XZgGpcaWnvEai9lLjlvZMonxfgnYts8mbXaBPL8Xkugw2Ep9lTaXMAOQGaVXMPjzRle0PAc5p5jM02vPN8LqMbLiJg2eBldE6tdeDB1ibbroHcSfDznccr2ZZcSYddhqExJaCYMd20LOW/Cyxh4D7OvqdoDmOR2jeym/4jnqNMabHXVX8NhalEOc3tbtLTBpttaZLK4/VA4lWbLi3OXQJJOZ0gAuvDS0SQL3u3mQq1A0yxoFVhfEuL3EG40k2seoPRXKXKd0mUKngBVglzg68js2QIJFsjwCSAJMDXfUwZwyagYPiLSZLDNjGjSf00UeHcTfRJywb666GQeuxB2skajalTM54Z3Tdxi5eTa42+a6dOUZ6po+L4U5rgMwvvkMe/6qthsEA90vi+WzZJFiT8Q6DqrGIqNzTnYLEd1x053dJKDhMUWPL2kkaAidDY9QtY70zlYHiMKA05X5jYQWEE5jFoJ2/wAKxQc80snZ03GbVDmaQAPhklrSeRMkSUsXinVXhxgd4Xg3IvJ53UhWqMAMFw0JzfENrzmAt8NvNarLG4jhcpDd4k31knS1/KfHZZi1ccHVHExl1tN9zF/GL3ssoNK7YuORkkoShaYMknhKEEw1IAJpUmtUU0BTyhRKk10INpuJFSk3KHdq2cxkQ6PgMbECW8ojSO9LDZapcXuIGzeQj69Vk0a8HSdvYq9hmuEnK107d8Cf7YXK468Osy35aWB4XUc6GMquDiMpAN5IANrXJaPEqFXhbyMxa4AE94gwIcGEydsxA8Sq+FonKe86YMNGg/plxPO/pzQ34fuw5zg7YwC0mZEnUTpobpruu1irhWZmhptbN6bIeNwgD2xYEH5Sj4PB1HggNuTYif0Ep+JcPcwtzHWZMO15QQJtBss+/LaFJrHHKC3xc+L/ADPgAi0eBgRLgT0BIk+PrpziVWqYZuVveFwdWOE+YBnyVk8KxFKmKpgtgS0kOOU6Zm8oIseilmvZvfpZpOOhOpImSCCDIMyMw70x030WzhsEX0HuZTAp5hLRGhbUktkyD3ReQSL/AIjOPTq5w0hwgO5kEzq1tr7aga87m1h+I1G0S1roEscSDDu6JbvoJPsvPyS3x+Z/t1x/dVxL8whsNBvvA1Igai5gWm95lZNXhHaEEVAXm5mY3Gsy4yOW46xcdR7ubMJk5hmy3jX1gqpUwFWoC5oOQC+WTYRLrDTS5Xox7OWSNLChndc9hP5X6dLx7KeHwbXPM3EazIBM/wCELD4ER8dMdCTP/wBY90m5++1rczTAloJExsQFtgRuFZmcA0RsevIxojYXAvLZa15BIAIDoOYw2Dpc6c4WZncLAGZ6z8lap02gEds7ONYb3Zn8JJm2mnNXSbLE4dzCA8PAm9jpMGPMEKFYdi4lji4TAEGHC9+m1tfRTrsa4EioTUABggBsT3oIOskHTmq2IxlR+UmO7cQ0ATYEkNAkmBJKaTazVxQbSIIf25cCDIgNN3EReSYE8gdZtjHwRsQ8k3EW5fK2lrIa1jNM5XdDcEymSmIWmUE6cppVQ6kHJw1IgKKXldM4pQnhBKi64vF9eXWyv1MW4w3NljfOb+9/rRZrUi1SxqXTVoY+n+JzgQI7rQ4OjTVwjcb7KxVx1AOJDqhgy0ECJDbAxvmWAQmlTpOpu4XENIINUCfxEnMI5d+Lz7KGLqNbEVRUN51O1pMkH1ssdimWclOnu11dmu3iJdTyudoQQOtxJOxiyLgcYQBFcCBZpqvYCdY7pEX6hZOCoBz2+IlGwGGpP+MvbaxABEiNb6GCs2SNY7rbwLg+k+QM2YvaASbg94A5ugvJ06rQ4gxwqhsZXdkJA2cWNdBjQ6+61PslwbB1OzDMUARVmHkNJpvYA9tpAeHNDgdIkFa+L4Hh/wDilEZw5tSj2lQgyJDC0gEayWz/AHL5XJ8rHHkssvaW+Hux48ta/hwuIAIcwtEhwnUTAmMwO4keZWfi6j8plzwD+EveYHKSIK7Hi3CcJQL31a0jt6zmNpwS5rqQYR+Uipa/9Pp5+/szVGRpaz8zpJjcmN+S9vx+Wcs3Jdfw8/NhcPK7hsZlYRIgg28fy76C6nwynUu+nUy3As4g23NtPNYxp2mUwp816ul59tWu05nHNFyYLpMTpOW/spUsXh8xc4VLh1m5YBIt8Q/q1HI688Z0DqmzmFZilyaJr075CWlw+JxAgbhobzO87IbKkZhmzT+LOR5i8qm0Sk1oV0mx3t65gTr18ShuKSiQiUnFNKcBMQqhkxap2hNmQO1qQSCnHVA2UJBqRUXKBwE7W21UYUiEWIOKRaNifRJyWZUM1qm1xGiiHFLMUN6TpkzKdhINkLMU4qH6hTRtZFS8kgHmAR8grLMZA/5lQPEgPDjlgnTLEwRPXoqNOm9xhoJPIBW6HAsQ8w2k9xiYAuAsZdM/urpLl6V3O/NPk79UI+PsrT+GVm603DX8PKx2Vao1wN9fBXGy+Kzd+zeaWY6KGYp3VSd1vTOzOanDRBvHLr0TFyfMeiIYFSI6qMpZkVNmqI/f6+aCFIXRD5Ak5tlMUzCbNzUULKowiZlAlVEwOiNRpTPPw+oUGNlWGbjXlb62WbVD7NQeyOvJFeI1N/H9lJkdNv2U2qsxnM6ckzvNWajgLAjyQKztlqVAolMQjNsP8pA8ldoEApNoE6BHoxP9SsurSIi+53+rLFysamO0qHBJDTYkzI5DaYWtguFUmkl3eAJzAEEyOUxIF7fosyljSQGyGtAvrfoedhurODxxkDPkAF7STNtGgRqvLyddnl6+OYT03zXpZm5WSxr25XCO05QYBsRtHj11uHcWZ2WSIlvVzw8DUAQQRe/pOi5P+JbnF3EC2hEz76o1HHsa18i5EE6zJ57kDmvDnw9U13enHkkrUxWLBzZMlS4cCWmYIANnnd0zre+8rP4lSbVa17gwFhvTmJFp+EmI5C9ig18Qx7hM5ANdp07sARpt16qrg8bDjLwBcgOc4RMxodSI32uuvHx3HvPTOWcvaqeP4OM3dBbaYMeHdO4kLMfho0utSri5Njck6GxBJKr1KgI1Exrf9178Msp5eLPHH0zoSyopbKgGld9uCICl2aQClkvqgiKadpU8kCU5O6iiOxANoQnJy8bJiVANzfNRynkiFRz9FpFhlMxrHipNcWnSehnTmoiNyc3sESrWJPhvr/vf1WGgqlYkyY6dE1N+uvl0ReznfT9UwbqBYc+avYC8CZ+uaheZRn0TlnY+v1opfw0WBGkm+n1+6bTSu5/RFY7N/hFOGsMxuY5RGyacvwwSbaKbVGm3lM/5UjrDbm8xJ2j6hMKJjyUnUQ0CJDjry5+HL0UaMazoFhE2tqiOxbnFuaLWG1uqrGZifT6tsjto3JJjSxvPqlkJanWeR6bR+mmvuhEnNoTI3mVGq4ud4Dkotc4d7cKTEuQz3knU+FwPHTmoCsQfXrdQa52s/PdJrLTMG/O6uodQv8UT3iBe3jF9VKnVvcGDsDA3mB9aIFWi4DaFPspg3tYyJG0fqnTDqp3UxtmvpafFByEX+ijOOgtr9afVlCu0zEgxCsZqJkxb5ppBWpgOH52ZiXCPhaO84npsBrc8imfw6oLdm4CdYBzeJtN+Vuix9uO9ba+u62zSI5/ok7T681edTNhlDnTYAT0mB8Vxp0v1lUwtWrlZlLjJIacoM6GGyIFleuHRVF9KD78kEvWxj6RpN7Kmxxn435ScxGzSdGA77xKynUHDUGOshXDOZTaZY2XQMppRW07FDLfBdGEw7dPSv9eSSSgc1IdortDFE906f7SSUynZZQDWOaOR8fZSotmRaIN97XPrKZJSqJ2siTJ8kmslxgDUAeadJTwpZRGa+vt4JPZPlIHonSUFUwDed/a36KVdgA8QPkkktsndiSQOXK6ZwtPn6pJIp6ZsY0Ea8tPmpZSDPQeh2SSUodoJGXa37/JFZSgEEkjlsdDcSkks1Yq1O45OzEmR4mNDrbcQkkt63GdiV8U8PaCZgcybmb7QdvJQdiX5gZuCYMaT0NkySkxn4W2mqYguaAQO7aYvF7So0sU5l2EtMESNbiD7FJJXU1pN3yJUxMsb3WyJBN5cTuZMf6CgzGGZhoN4t8OkRfaIE806SdMXdRrY1xaGycv9MmJ3Mc5kz1QMqSSsmvDNu3//2Q=="/>
          <p:cNvSpPr>
            <a:spLocks noChangeAspect="1" noChangeArrowheads="1"/>
          </p:cNvSpPr>
          <p:nvPr/>
        </p:nvSpPr>
        <p:spPr bwMode="auto">
          <a:xfrm>
            <a:off x="0" y="-1050925"/>
            <a:ext cx="2085975" cy="21907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9" name="AutoShape 15" descr="data:image/jpeg;base64,/9j/4AAQSkZJRgABAQAAAQABAAD/2wCEAAkGBhQSERUUExQVFRUVFhcYGBcYFhoYGBgVGBcXFxgYFxcXHCYeFxwjGRcUHy8gJCcpLCwsFR4xNTAqNSYrLCkBCQoKDgwOGg8PGiwfHyQsLiksLCwsLCwsLCwsLCwsLCwsLCwtKSwsLCwpLCwsLCwsLCwsLCksKSwsLCwpLCwsKf/AABEIAOYA2wMBIgACEQEDEQH/xAAbAAABBQEBAAAAAAAAAAAAAAADAAECBAUGB//EAD8QAAEDAgQDBgMGBgAFBQAAAAEAAhEDIQQSMUEFUWETInGBkaEysfAGB0JiwdEUI1KC4fEVM3KSohckVLLC/8QAGQEBAQEBAQEAAAAAAAAAAAAAAAECAwQF/8QAKBEBAQACAQQCAQMFAQAAAAAAAAECEQMSITFBBBNRQmFxIjKhsfAU/9oADAMBAAIRAxEAPwDw4pJO1TgIHGibKnaFLs0EWsU+wMSkKaKKKIC1spEIlSl/pE/gvFADs/qUi1WRhABzQ20ATEe6AZpefmoBHxGDc3URykiU1LCk6CUDFn1KiWK0MH3ZsbxqdeXimp4IOMAweRQ2qEJ2uVvG8KdTaCQYO8IFGlKG0fT3UHNHNEfRuhuCBZOqgVLLKdrRuimLUsieAmJCCMJQnhRQKEkkoQJMnShA5U2woOU6SBFqnJ5KRamedERIOO4VqkwnWB7+ipteUbOY19kQq1FxdbXknovcCAf3spmmRqfb/KOzh7gC4G+kEXG1xqhsPMN/kgPcb3Pl/hXm0CdQRBucunj/ALQq2E3zeo19JUTalRpl15090UNcbZj5ImFwcg97Tl8rqbKJbcfXgqu0O+AO90SqY2oIM8tCTfndXW1rf8tpjURfTmfkgY5wLQcuU7RoiAV6rnDvueYtE2G9h4oVAgB36qeQkax9ckzWGdJ6/wCEUzm8w5V6rL7rUqUnlsukAaSFRqU5vOm3khKr5U/kjsok7FM+keXoigJBpKnCJhqcuA5+qAHZlRWhXolo0PmFSc1CUNPCW6RKKiknKZBNwunpnkkk0KAjahRWNkbehQW7otFxNgPdVmoCoeQ9ArNLEviQGkDWwEDoSgmgQJMa3bN/GOSsUajiCABEFChVcZm1kxsf8QmbjRMuzHT8R201P1CXD6Ac85hIjSevRaZw1Ix/LaLmYLr38VdF1FPFcSa8D48wsDmsOtv2QxxSoNXA/wDUA73N1rjh9G8UhI/M/wDdA/4ZTJ/5e0/E4fNNJuMulimgyc5kzZ2UegU6nErHLmE6yZ+a1qeAo2BpCeZc6DY7BSp4ShYmiDcD4njeOaaNxg/xvT3Q3VQdp9V1dbhtDLPYM30e/brmRsLwOg9smjFrxUd+uiaOqONdW5SiCo380+K6+nwig0DNQbB3zvd02Ii/+lCnwvDOJHYwdAc7iJtsCmjqcmzGFpmJHImfcJOxk2gQdpd+67FvBsNcdiMwAI77yDMxa3IoI4Rh3A/ygHX/ABOAEFosJ678lOxtyjcQ20tJj8xv+ylWxbSIDMv9xPzXTUOD0LA0cxLgPjcNeUk2VfG8LpM0pf8Akfr/AGhuOba7qjuwxDQ5sjb6hLiNINcIEAhKjXdly6idORtujSLWmCcx9Sglpm6NVqOOqFlPNCIFidrE7imlFNlTZU6UoJTBUyd1B2qnSKhU6bfqVJkgyAh5/BWQ/MN58EZpsRVLtp9/JHwAfTJcwkHKdNPC6AHSJgcpM/omq4t0a2VT9l7g7c2cm5J/SVaYyZ6T8pQOCnKzNEyT/j5K86ASNCbiOet1UqWEEgw2TJ/TZW8Pg7z0EjxnT0CDwzEZTAIk3GnORrpb5rbwLJfEgXaLkcp3119lKlrGxDIdYbmJ9EGrSk6TcER49FrYmmHnUNMO1PUKpUqAR5KEEx9qbQBByu+W3NWMD8MO/oMeUa+nunqEOImBFIWI1zNJjykX/daeEotmO7k7K8x8USPQuP8A2ojnWutfST0/EfqUsPRIc6Iku16ZR/hOzKGyXC5dAEE6n2/ZEw2IYM5BuYAjqBPsCij0cNE7y0X8C6fn7IOIp5WucCeQ6l2Ywf8AtlXadZsnvj4HQNNSG79SfRV+JVgyi0ZhLqgJAI/A0sb6ZnevRQtDZmDRAI7zTO0yP3VXiLHOkXFtBt9aorqzckEiQ0ka6gTqdfVRq4xgJEyJ1i3mfNFc1xqnYHrHqJVPC0C7QwtjjDWmgDmBcHCwP9qw6Wi016Wq9P8AM49ZET6Kr5o21zuhFt9bIQzyeajmSeoo0clRTpQgm8XSYUni5SDVBNzCiMeQDp+qg0yBeCE3aEHUoyv0aQgSNfZRx2EDQ6CDEb/JJlAuBg2HSP3QsVRGxJm2/wA1WZ5bnDqWWnTI1t6kjr1WriMI6c06t3NzaPLRVMJSgsGw/wDy2fmAtw4Npo1JkHI6Orot4CSfZHLLLTLxgymiRHepscR1IHXoAtLBt7QEyAWuiIm0cyec+yrcQwgFLDuj8L2n+19vAwQr/CcMC0d0Q7Pe8zmMe8eq1XPq/pGxGANNzpAuzOIBEgmdZ8VQpYINDCYJdIy6QBJnyhdTxWi49k7WaTBJMGAX6HfvX89lXxWBGeABIcderHHne5hTbnjyysPGYBzqz3Q2Q4AyDe28G4EK+zhzW9pnsbmzRAuC0SdRdbTMIYc9zBBok25uY5jojkZHPuqzxvhIZQPdBqOeQYdq0E3g2BgTbmptqcm684pYYPZmdIhzwBbQHX3WlwfAh/aiwyAEGdQQZ26J6fDiQQ0CJdv+Y+y2/s/wt384hulIm9oPeA9/VNtXNhHhwzZBYuaTJiCWkED4ZEjf5psZhGuw1MallRzRr+IjUxzK16WCzV6d4Mubpza7XxiFYwPDmnC4g1LZa1Mj+wPJvsDp4lTaXNy9XBMa0QJMeU36dPdUKGHDmiwh23j5X1W/jcMcroFmvIHgZj5IfCcGcosIH6SNFdtzNzHGcDlY4BoETPO3gFzVPlzXa8bGZz43j3bHlcLiWtvdHfC7i5XAkAbID2eidrdZUSOfojUDhIBEy+iiUVEJQnhNKincUg5Ee2UMsQOzVEbIP7oeVWhRsDz6+qJVmnVeGmIIO3mq7apL2h2zh+iJcDX5JcLoGrVECYv6I5zt3dzhKDS0dc3laJ91r0cKCzKQAXljQSIhxe0X5D9uix+FYLMC0kBzQdev0EejgzB0lp3IFwZ59DdHnywta/HuBvNBhi7XnM2NCO6Y5/gQvs6f5IA+LKHg8na6LWewVsMx0ZDUaQRnIAe3K0Gx3LWnXms/gHCzRqFjg4AB0S7TK4d27tgI8Eu2frvS7d2ANV7nVXBraTWWAFgKWa3K5lZOB4Znr3mLk63OWLyPH0Q+K0ana1rmXPc0TUeIc3vNIDZzQB0Gix8Rwl4OYZiXGPiIIEaATYDkrpjD49l8u/fwVpwdVmWHNDyyRcjLJAna59lercLFbDsDm3LQ0mBOYAgO9guOw+HrUn0WNe/KKbcwL3Tnq1O8D/a72V3geNrziCw1HNbUYQJ1pipBFzbuyfNHX6ZGRw7hobUewzY1BfchzrD3WuOGinRlpvVawmAZyBz4je5j2UOK8DqtfVqNa8hzHQBJlzyO9r4+qo8UwFWo9gJq92jTbADxcMlwJbqC4unzWdM/VL7Q4bg//esLdA/M7ya/aLXgea2q/DRTw9WiYzOD6jzyOXOGGdu60eZWLwjg5otcXNcKlYNDTLswY03ueb4Hg1ZWOwDqTKlQscS92WdbB0uM7km3kUsX6d9tr32m4S2i1rC67jndyv8ACL8hv+ZZOCotZTqOLhAe4a6D4p/8p81W+09Amox7M4Y5jCDmIiWiWOuZhZ+MY9jMrWkC2aJ126aACyLOLXtQ4xWZmbO7YtzBJ3/6guEriHEDYld2zBHLLqYE5g3TWB66LkON0ctU2iQDCsejDt2Cp1DA08x+ym2gSdZVek4xE7qw1jp+KFWqFVcegQSpVJm6gUahyolMSmRRRUhOVAlSa9QPmKIyudlB1QIbBdBfwODqV3BrQQLSdgOv7L037HcFZRc1gYHF2pO5+SxPs9xEMYGUsK50XccwAPWY06reb9uOyDnfwrgGzMPE+cssEmePjbz8nHy5eMezsqP2YyuzBoEmZaJ3JgjZb1D7OzNm+MQdDr1krgKP3i17FuGAG2aoT1iytYf73qmfIcLmqCCQ2oQGgiQJIMki9rJ14PN/5Oe+Z/l6FheCA0xRqgQ0kNjWCSf1B8lCp9nv5ZaSXOFg7mJsC7eAI8I1hci/713/AIsETBse1BuP7VYoferUcRGDcJE3qgSDFxIgzIUvNx/l2nw+TXivQKeG+Amcw16nLlPsi0ad/wDC8/H3oVP/AIrouZ7QAEDW5bAI5FEP3lVJcaeFJa0xes0GeoAI2O+yz9/HPbvPjZ730vQH05VQYIQ6DJcRM8hdefcS+96rQHfwcE2H84RPKcvh6qdP7xsW4E9hQAFzLn6c1Pv49b23fjZZXw9Fq0JAHggVMLLt7Lzr/wBZnip2X8L2jubKkAzplaWklEpfe255yswdQuHxDtWW5xbvLX3YTzXPP42V/S7vEm+5Ow2GizsR9n+1Lc5MNZljaZkmFyVb73C118M+D8Lu0YQTykAtB6TNxzUMV97BpCXYWs2TF3NvHK10+7C+3HL43Lv+13fEOGNdSbTc74ctz/UNDHhI81kca+zzHMdsY1j2C41/30zf+EqEanvDfeMt/wDIU8d984YOzfhnBxAIBfTNpOoAMaaa+C19mF7bZvxuS9+nTM4rwyqytTptktytgWMm8xI+rLlftR9mO0cXRldGw05ePnddhS++Dvhz8ITvPad73EKtxL7Z0cW8OFCqJsIc0TOmjYTqx/Lc4uaenjuKwrqTocP2KT8bIgrtPtBTouMOp1GuEWfpB30nRcXisOGuMaTbwSZS+HomN/VNBOqSoEpQmKrRk6ZJBNOExTIHKKxtwhQpTfVQddw3jbKBaXMcQ2wMXBB1s4QdEWrxhjqFRpe0Oc0k3BJOoDSJuSTMxCy+K0+60wSHEGYi8RE7zHsqGJwTG5wSJaJBEkE7Ad2b9YiD0B8148b3/wC7PTM7Ozv8JiQaTHXykNEx3Q60CTaeiw28QZSxjySSHNaOf4RoB4LIo8YqOotoFzuyaC9jQLdrlIBPv4AlPUee2GoJaAbbyf0hTo03Mturf9oKZGXMQw8w7W/IdR6bKLPtG0wJ2B+H4SB+a4PhyWRUq5sve00Ou2hWd25kiYE+RjkuM48fw7XK+67WrxqkyQajYH9I1sR3S4WMEibi6DiftPSyODHRmOhbIaDGkbjKIOttkThnBjXpdpSa14ZkDhbM1pYRJbfugt+I2g62tk0KzCYdDhrEAEH2O/PZefjyxytnmzy3lj+43GePUqrabcxcGERmBAuQSByEl5id1v4cvdT7habGMzgCY5a+8DqSuUxtNhY9zXBzRq2Zg8wellaoNc6m1/aQDeO5zLdC8RfpzK69E12ib1fKLMQ2nXcXOY3ui5gGTrp3oLZbbnK1TxukXOq9qO0cR3g6YiL3532BErmMNWa4kvbplk2n4QCCDbaZV/gmFOIqubRouccpgwIFxuRfbQb+SnJMZN5ekx3+Vr/ilEgtNVmXtCcx1I0BMaWAVfi3EqILezrNdD3ucMpAkwJEGYhog2Kf7QcKZh6YYT/Mk5oAhptlYXAkZsuYxIPRc7T+KJ15gEwt8UxznVPDOe5dOhrcWouLndqXEsdYggGoc4Fge7A7MDw6Sc4spVsUMh7uQE67NuL31lV3hgbAZPMxPPSLJuHVGiocojuGPEwP3XXDCY+HPK78ukx1JraDnNb3QHCYMEgXgnXw2VShxJradMF4dDWGQYLIAGWNZHRZw4u8UX4fM7siC9zSbdrkaCQPEIP8FR7Njjm/Np1mLf8ASIPI3vbXRPadV9JfaDjbKji6mIzaiIv6mfH2XN162YyrTgcpI0BjTXoqGZd8MZjNR588rbs8KJCclRXRzJJJJBMlMEoUm0zyUDEp5TuF9EwBQdPhMIX0slswjeIgixt840sSq+Ow1QtDeyY06GoL5gNgZIb5ctrzOjV7O0B0OBiTm0Egxa2liIuFd7Rzpc1paDA+KIG8d6YP9PyXC/l6P2Z2DwMBs1ANtCdCRqLf7WlisEJYRVa6e5YQRZzgcp5md0Lh+KdSOZomC9sxMTv011VXGVy57XPsM2vkRuVL3anZq0OC3IGaT+VuvKM+ijjcKGvbTqAgObMhrc/h8ZGs6wg0cSwiM1MCLzTaTYyDOaR16KljqrQ4FjgTBFgBHpadVyktrrbJGng8M2mczatRsaODW22/rlFbwR1QNz1ADFtBM3gd4SZ26lZQ405zAwkEC4sLWjX2Vnt6XZgGpcaWnvEai9lLjlvZMonxfgnYts8mbXaBPL8Xkugw2Ep9lTaXMAOQGaVXMPjzRle0PAc5p5jM02vPN8LqMbLiJg2eBldE6tdeDB1ibbroHcSfDznccr2ZZcSYddhqExJaCYMd20LOW/Cyxh4D7OvqdoDmOR2jeym/4jnqNMabHXVX8NhalEOc3tbtLTBpttaZLK4/VA4lWbLi3OXQJJOZ0gAuvDS0SQL3u3mQq1A0yxoFVhfEuL3EG40k2seoPRXKXKd0mUKngBVglzg68js2QIJFsjwCSAJMDXfUwZwyagYPiLSZLDNjGjSf00UeHcTfRJywb666GQeuxB2skajalTM54Z3Tdxi5eTa42+a6dOUZ6po+L4U5rgMwvvkMe/6qthsEA90vi+WzZJFiT8Q6DqrGIqNzTnYLEd1x053dJKDhMUWPL2kkaAidDY9QtY70zlYHiMKA05X5jYQWEE5jFoJ2/wAKxQc80snZ03GbVDmaQAPhklrSeRMkSUsXinVXhxgd4Xg3IvJ53UhWqMAMFw0JzfENrzmAt8NvNarLG4jhcpDd4k31knS1/KfHZZi1ccHVHExl1tN9zF/GL3ssoNK7YuORkkoShaYMknhKEEw1IAJpUmtUU0BTyhRKk10INpuJFSk3KHdq2cxkQ6PgMbECW8ojSO9LDZapcXuIGzeQj69Vk0a8HSdvYq9hmuEnK107d8Cf7YXK468Osy35aWB4XUc6GMquDiMpAN5IANrXJaPEqFXhbyMxa4AE94gwIcGEydsxA8Sq+FonKe86YMNGg/plxPO/pzQ34fuw5zg7YwC0mZEnUTpobpruu1irhWZmhptbN6bIeNwgD2xYEH5Sj4PB1HggNuTYif0Ep+JcPcwtzHWZMO15QQJtBss+/LaFJrHHKC3xc+L/ADPgAi0eBgRLgT0BIk+PrpziVWqYZuVveFwdWOE+YBnyVk8KxFKmKpgtgS0kOOU6Zm8oIseilmvZvfpZpOOhOpImSCCDIMyMw70x030WzhsEX0HuZTAp5hLRGhbUktkyD3ReQSL/AIjOPTq5w0hwgO5kEzq1tr7aga87m1h+I1G0S1roEscSDDu6JbvoJPsvPyS3x+Z/t1x/dVxL8whsNBvvA1Igai5gWm95lZNXhHaEEVAXm5mY3Gsy4yOW46xcdR7ubMJk5hmy3jX1gqpUwFWoC5oOQC+WTYRLrDTS5Xox7OWSNLChndc9hP5X6dLx7KeHwbXPM3EazIBM/wCELD4ER8dMdCTP/wBY90m5++1rczTAloJExsQFtgRuFZmcA0RsevIxojYXAvLZa15BIAIDoOYw2Dpc6c4WZncLAGZ6z8lap02gEds7ONYb3Zn8JJm2mnNXSbLE4dzCA8PAm9jpMGPMEKFYdi4lji4TAEGHC9+m1tfRTrsa4EioTUABggBsT3oIOskHTmq2IxlR+UmO7cQ0ATYEkNAkmBJKaTazVxQbSIIf25cCDIgNN3EReSYE8gdZtjHwRsQ8k3EW5fK2lrIa1jNM5XdDcEymSmIWmUE6cppVQ6kHJw1IgKKXldM4pQnhBKi64vF9eXWyv1MW4w3NljfOb+9/rRZrUi1SxqXTVoY+n+JzgQI7rQ4OjTVwjcb7KxVx1AOJDqhgy0ECJDbAxvmWAQmlTpOpu4XENIINUCfxEnMI5d+Lz7KGLqNbEVRUN51O1pMkH1ssdimWclOnu11dmu3iJdTyudoQQOtxJOxiyLgcYQBFcCBZpqvYCdY7pEX6hZOCoBz2+IlGwGGpP+MvbaxABEiNb6GCs2SNY7rbwLg+k+QM2YvaASbg94A5ugvJ06rQ4gxwqhsZXdkJA2cWNdBjQ6+61PslwbB1OzDMUARVmHkNJpvYA9tpAeHNDgdIkFa+L4Hh/wDilEZw5tSj2lQgyJDC0gEayWz/AHL5XJ8rHHkssvaW+Hux48ta/hwuIAIcwtEhwnUTAmMwO4keZWfi6j8plzwD+EveYHKSIK7Hi3CcJQL31a0jt6zmNpwS5rqQYR+Uipa/9Pp5+/szVGRpaz8zpJjcmN+S9vx+Wcs3Jdfw8/NhcPK7hsZlYRIgg28fy76C6nwynUu+nUy3As4g23NtPNYxp2mUwp816ul59tWu05nHNFyYLpMTpOW/spUsXh8xc4VLh1m5YBIt8Q/q1HI688Z0DqmzmFZilyaJr075CWlw+JxAgbhobzO87IbKkZhmzT+LOR5i8qm0Sk1oV0mx3t65gTr18ShuKSiQiUnFNKcBMQqhkxap2hNmQO1qQSCnHVA2UJBqRUXKBwE7W21UYUiEWIOKRaNifRJyWZUM1qm1xGiiHFLMUN6TpkzKdhINkLMU4qH6hTRtZFS8kgHmAR8grLMZA/5lQPEgPDjlgnTLEwRPXoqNOm9xhoJPIBW6HAsQ8w2k9xiYAuAsZdM/urpLl6V3O/NPk79UI+PsrT+GVm603DX8PKx2Vao1wN9fBXGy+Kzd+zeaWY6KGYp3VSd1vTOzOanDRBvHLr0TFyfMeiIYFSI6qMpZkVNmqI/f6+aCFIXRD5Ak5tlMUzCbNzUULKowiZlAlVEwOiNRpTPPw+oUGNlWGbjXlb62WbVD7NQeyOvJFeI1N/H9lJkdNv2U2qsxnM6ckzvNWajgLAjyQKztlqVAolMQjNsP8pA8ldoEApNoE6BHoxP9SsurSIi+53+rLFysamO0qHBJDTYkzI5DaYWtguFUmkl3eAJzAEEyOUxIF7fosyljSQGyGtAvrfoedhurODxxkDPkAF7STNtGgRqvLyddnl6+OYT03zXpZm5WSxr25XCO05QYBsRtHj11uHcWZ2WSIlvVzw8DUAQQRe/pOi5P+JbnF3EC2hEz76o1HHsa18i5EE6zJ57kDmvDnw9U13enHkkrUxWLBzZMlS4cCWmYIANnnd0zre+8rP4lSbVa17gwFhvTmJFp+EmI5C9ig18Qx7hM5ANdp07sARpt16qrg8bDjLwBcgOc4RMxodSI32uuvHx3HvPTOWcvaqeP4OM3dBbaYMeHdO4kLMfho0utSri5Njck6GxBJKr1KgI1Exrf9178Msp5eLPHH0zoSyopbKgGld9uCICl2aQClkvqgiKadpU8kCU5O6iiOxANoQnJy8bJiVANzfNRynkiFRz9FpFhlMxrHipNcWnSehnTmoiNyc3sESrWJPhvr/vf1WGgqlYkyY6dE1N+uvl0ReznfT9UwbqBYc+avYC8CZ+uaheZRn0TlnY+v1opfw0WBGkm+n1+6bTSu5/RFY7N/hFOGsMxuY5RGyacvwwSbaKbVGm3lM/5UjrDbm8xJ2j6hMKJjyUnUQ0CJDjry5+HL0UaMazoFhE2tqiOxbnFuaLWG1uqrGZifT6tsjto3JJjSxvPqlkJanWeR6bR+mmvuhEnNoTI3mVGq4ud4Dkotc4d7cKTEuQz3knU+FwPHTmoCsQfXrdQa52s/PdJrLTMG/O6uodQv8UT3iBe3jF9VKnVvcGDsDA3mB9aIFWi4DaFPspg3tYyJG0fqnTDqp3UxtmvpafFByEX+ijOOgtr9afVlCu0zEgxCsZqJkxb5ppBWpgOH52ZiXCPhaO84npsBrc8imfw6oLdm4CdYBzeJtN+Vuix9uO9ba+u62zSI5/ok7T681edTNhlDnTYAT0mB8Vxp0v1lUwtWrlZlLjJIacoM6GGyIFleuHRVF9KD78kEvWxj6RpN7Kmxxn435ScxGzSdGA77xKynUHDUGOshXDOZTaZY2XQMppRW07FDLfBdGEw7dPSv9eSSSgc1IdortDFE906f7SSUynZZQDWOaOR8fZSotmRaIN97XPrKZJSqJ2siTJ8kmslxgDUAeadJTwpZRGa+vt4JPZPlIHonSUFUwDed/a36KVdgA8QPkkktsndiSQOXK6ZwtPn6pJIp6ZsY0Ea8tPmpZSDPQeh2SSUodoJGXa37/JFZSgEEkjlsdDcSkks1Yq1O45OzEmR4mNDrbcQkkt63GdiV8U8PaCZgcybmb7QdvJQdiX5gZuCYMaT0NkySkxn4W2mqYguaAQO7aYvF7So0sU5l2EtMESNbiD7FJJXU1pN3yJUxMsb3WyJBN5cTuZMf6CgzGGZhoN4t8OkRfaIE806SdMXdRrY1xaGycv9MmJ3Mc5kz1QMqSSsmvDNu3//2Q=="/>
          <p:cNvSpPr>
            <a:spLocks noChangeAspect="1" noChangeArrowheads="1"/>
          </p:cNvSpPr>
          <p:nvPr/>
        </p:nvSpPr>
        <p:spPr bwMode="auto">
          <a:xfrm>
            <a:off x="0" y="-1050925"/>
            <a:ext cx="2085975" cy="21907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41" name="Picture 17" descr="http://t0.gstatic.com/images?q=tbn:ANd9GcRQ4YLPh_rOBgz9PjbIvQp2WDBYM8HTi2u2cOHSymMW93vXFYRZbg"/>
          <p:cNvPicPr>
            <a:picLocks noChangeAspect="1" noChangeArrowheads="1"/>
          </p:cNvPicPr>
          <p:nvPr/>
        </p:nvPicPr>
        <p:blipFill>
          <a:blip r:embed="rId2" cstate="print"/>
          <a:srcRect/>
          <a:stretch>
            <a:fillRect/>
          </a:stretch>
        </p:blipFill>
        <p:spPr bwMode="auto">
          <a:xfrm>
            <a:off x="2133600" y="3657600"/>
            <a:ext cx="4038600" cy="2400301"/>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1041"/>
                                        </p:tgtEl>
                                        <p:attrNameLst>
                                          <p:attrName>ppt_x</p:attrName>
                                        </p:attrNameLst>
                                      </p:cBhvr>
                                      <p:tavLst>
                                        <p:tav tm="0">
                                          <p:val>
                                            <p:strVal val="ppt_x"/>
                                          </p:val>
                                        </p:tav>
                                        <p:tav tm="100000">
                                          <p:val>
                                            <p:strVal val="ppt_x"/>
                                          </p:val>
                                        </p:tav>
                                      </p:tavLst>
                                    </p:anim>
                                    <p:anim calcmode="lin" valueType="num">
                                      <p:cBhvr additive="base">
                                        <p:cTn id="7" dur="500"/>
                                        <p:tgtEl>
                                          <p:spTgt spid="1041"/>
                                        </p:tgtEl>
                                        <p:attrNameLst>
                                          <p:attrName>ppt_y</p:attrName>
                                        </p:attrNameLst>
                                      </p:cBhvr>
                                      <p:tavLst>
                                        <p:tav tm="0">
                                          <p:val>
                                            <p:strVal val="ppt_y"/>
                                          </p:val>
                                        </p:tav>
                                        <p:tav tm="100000">
                                          <p:val>
                                            <p:strVal val="1+ppt_h/2"/>
                                          </p:val>
                                        </p:tav>
                                      </p:tavLst>
                                    </p:anim>
                                    <p:set>
                                      <p:cBhvr>
                                        <p:cTn id="8" dur="1" fill="hold">
                                          <p:stCondLst>
                                            <p:cond delay="499"/>
                                          </p:stCondLst>
                                        </p:cTn>
                                        <p:tgtEl>
                                          <p:spTgt spid="104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solidFill>
                  <a:srgbClr val="FFFF00"/>
                </a:solidFill>
              </a:rPr>
              <a:t>  “I’m </a:t>
            </a:r>
            <a:r>
              <a:rPr lang="en-US" dirty="0" smtClean="0">
                <a:solidFill>
                  <a:srgbClr val="FFFF00"/>
                </a:solidFill>
              </a:rPr>
              <a:t>so sorry</a:t>
            </a:r>
            <a:r>
              <a:rPr lang="en-US" dirty="0" smtClean="0">
                <a:solidFill>
                  <a:srgbClr val="FFFF00"/>
                </a:solidFill>
              </a:rPr>
              <a:t>, </a:t>
            </a:r>
            <a:r>
              <a:rPr lang="en-US" dirty="0" smtClean="0">
                <a:solidFill>
                  <a:srgbClr val="FFFF00"/>
                </a:solidFill>
              </a:rPr>
              <a:t>now that the box is open </a:t>
            </a:r>
            <a:r>
              <a:rPr lang="en-US" dirty="0" smtClean="0">
                <a:solidFill>
                  <a:srgbClr val="FFFF00"/>
                </a:solidFill>
              </a:rPr>
              <a:t>it’s </a:t>
            </a:r>
            <a:r>
              <a:rPr lang="en-US" dirty="0" smtClean="0">
                <a:solidFill>
                  <a:srgbClr val="FFFF00"/>
                </a:solidFill>
              </a:rPr>
              <a:t>to late I let everything out!’’ she said to herself. </a:t>
            </a:r>
          </a:p>
          <a:p>
            <a:pPr>
              <a:buNone/>
            </a:pPr>
            <a:r>
              <a:rPr lang="en-US" dirty="0" smtClean="0">
                <a:solidFill>
                  <a:srgbClr val="FFFF00"/>
                </a:solidFill>
              </a:rPr>
              <a:t>  They all </a:t>
            </a:r>
            <a:r>
              <a:rPr lang="en-US" dirty="0" smtClean="0">
                <a:solidFill>
                  <a:srgbClr val="FFFF00"/>
                </a:solidFill>
              </a:rPr>
              <a:t>fl</a:t>
            </a:r>
            <a:r>
              <a:rPr lang="en-US" dirty="0" smtClean="0">
                <a:solidFill>
                  <a:srgbClr val="FFFF00"/>
                </a:solidFill>
              </a:rPr>
              <a:t>ew </a:t>
            </a:r>
            <a:r>
              <a:rPr lang="en-US" dirty="0" smtClean="0">
                <a:solidFill>
                  <a:srgbClr val="FFFF00"/>
                </a:solidFill>
              </a:rPr>
              <a:t>away but the very last thing that flew out of the box as she cried was not an ugly thing, it was hope. Which Zeus sent to keep people going when all the nasty things got out.</a:t>
            </a:r>
          </a:p>
          <a:p>
            <a:pPr>
              <a:buNone/>
            </a:pPr>
            <a:r>
              <a:rPr lang="en-US" dirty="0" smtClean="0"/>
              <a:t>  </a:t>
            </a:r>
            <a:endParaRPr lang="en-US" dirty="0"/>
          </a:p>
        </p:txBody>
      </p:sp>
      <p:sp>
        <p:nvSpPr>
          <p:cNvPr id="6" name="Rectangle 5"/>
          <p:cNvSpPr/>
          <p:nvPr/>
        </p:nvSpPr>
        <p:spPr>
          <a:xfrm>
            <a:off x="7315200" y="5867400"/>
            <a:ext cx="1492716" cy="646331"/>
          </a:xfrm>
          <a:prstGeom prst="rect">
            <a:avLst/>
          </a:prstGeom>
        </p:spPr>
        <p:txBody>
          <a:bodyPr wrap="none">
            <a:spAutoFit/>
          </a:bodyPr>
          <a:lstStyle/>
          <a:p>
            <a:pPr lvl="0"/>
            <a:r>
              <a:rPr lang="en-US" sz="3600" dirty="0" smtClean="0">
                <a:solidFill>
                  <a:srgbClr val="FF33CC"/>
                </a:solidFill>
              </a:rPr>
              <a:t>H</a:t>
            </a:r>
            <a:r>
              <a:rPr lang="en-US" sz="3600" dirty="0" smtClean="0">
                <a:solidFill>
                  <a:srgbClr val="00FF00"/>
                </a:solidFill>
              </a:rPr>
              <a:t>O</a:t>
            </a:r>
            <a:r>
              <a:rPr lang="en-US" sz="3600" dirty="0" smtClean="0">
                <a:solidFill>
                  <a:srgbClr val="9900CC"/>
                </a:solidFill>
              </a:rPr>
              <a:t>P</a:t>
            </a:r>
            <a:r>
              <a:rPr lang="en-US" sz="3600" dirty="0" smtClean="0">
                <a:solidFill>
                  <a:srgbClr val="00FFFF"/>
                </a:solidFill>
              </a:rPr>
              <a:t>E</a:t>
            </a:r>
            <a:endParaRPr lang="en-US" sz="3600" dirty="0">
              <a:solidFill>
                <a:prstClr val="white"/>
              </a:solidFill>
            </a:endParaRPr>
          </a:p>
        </p:txBody>
      </p:sp>
      <p:pic>
        <p:nvPicPr>
          <p:cNvPr id="7" name="Picture 19" descr="http://t2.gstatic.com/images?q=tbn:ANd9GcR8OZxI-Rt8Ad5bp4P-4X4ucyML9aVTXOSQG2ivuYW6aXAtV9Zi"/>
          <p:cNvPicPr>
            <a:picLocks noChangeAspect="1" noChangeArrowheads="1"/>
          </p:cNvPicPr>
          <p:nvPr/>
        </p:nvPicPr>
        <p:blipFill>
          <a:blip r:embed="rId2" cstate="print"/>
          <a:srcRect/>
          <a:stretch>
            <a:fillRect/>
          </a:stretch>
        </p:blipFill>
        <p:spPr bwMode="auto">
          <a:xfrm>
            <a:off x="5410200" y="5334000"/>
            <a:ext cx="1781175" cy="1334163"/>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amond(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220</TotalTime>
  <Words>349</Words>
  <Application>Microsoft Office PowerPoint</Application>
  <PresentationFormat>On-screen Show (4:3)</PresentationFormat>
  <Paragraphs>37</Paragraphs>
  <Slides>11</Slides>
  <Notes>1</Notes>
  <HiddenSlides>0</HiddenSlides>
  <MMClips>3</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Technic</vt:lpstr>
      <vt:lpstr> PANDORA</vt:lpstr>
      <vt:lpstr>   </vt:lpstr>
      <vt:lpstr>Slide 3</vt:lpstr>
      <vt:lpstr>Slide 4</vt:lpstr>
      <vt:lpstr>Slide 5</vt:lpstr>
      <vt:lpstr> ‘’Please allow me to open the box.’’ pleaded Pandora</vt:lpstr>
      <vt:lpstr>Slide 7</vt:lpstr>
      <vt:lpstr>Slide 8</vt:lpstr>
      <vt:lpstr>Slide 9</vt:lpstr>
      <vt:lpstr>Slide 10</vt:lpstr>
      <vt:lpstr>Slide 11</vt:lpstr>
    </vt:vector>
  </TitlesOfParts>
  <Company>Cortland City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PANDORA</dc:title>
  <dc:creator>Cortland City School District</dc:creator>
  <cp:lastModifiedBy>Cortland City School District</cp:lastModifiedBy>
  <cp:revision>45</cp:revision>
  <dcterms:created xsi:type="dcterms:W3CDTF">2013-04-10T16:50:03Z</dcterms:created>
  <dcterms:modified xsi:type="dcterms:W3CDTF">2013-04-15T17:18:07Z</dcterms:modified>
</cp:coreProperties>
</file>